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
  </p:notesMasterIdLst>
  <p:handoutMasterIdLst>
    <p:handoutMasterId r:id="rId13"/>
  </p:handoutMasterIdLst>
  <p:sldIdLst>
    <p:sldId id="321" r:id="rId2"/>
    <p:sldId id="322" r:id="rId3"/>
    <p:sldId id="302" r:id="rId4"/>
    <p:sldId id="311" r:id="rId5"/>
    <p:sldId id="323" r:id="rId6"/>
    <p:sldId id="308" r:id="rId7"/>
    <p:sldId id="309" r:id="rId8"/>
    <p:sldId id="313" r:id="rId9"/>
    <p:sldId id="312" r:id="rId10"/>
    <p:sldId id="324" r:id="rId11"/>
  </p:sldIdLst>
  <p:sldSz cx="9144000" cy="6858000" type="screen4x3"/>
  <p:notesSz cx="7315200" cy="96012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352" autoAdjust="0"/>
    <p:restoredTop sz="94660"/>
  </p:normalViewPr>
  <p:slideViewPr>
    <p:cSldViewPr snapToGrid="0">
      <p:cViewPr varScale="1">
        <p:scale>
          <a:sx n="102" d="100"/>
          <a:sy n="102" d="100"/>
        </p:scale>
        <p:origin x="1212" y="114"/>
      </p:cViewPr>
      <p:guideLst/>
    </p:cSldViewPr>
  </p:slideViewPr>
  <p:notesTextViewPr>
    <p:cViewPr>
      <p:scale>
        <a:sx n="1" d="1"/>
        <a:sy n="1" d="1"/>
      </p:scale>
      <p:origin x="0" y="0"/>
    </p:cViewPr>
  </p:notesTextViewPr>
  <p:sorterViewPr>
    <p:cViewPr>
      <p:scale>
        <a:sx n="120" d="100"/>
        <a:sy n="120" d="100"/>
      </p:scale>
      <p:origin x="0" y="0"/>
    </p:cViewPr>
  </p:sorterViewPr>
  <p:notesViewPr>
    <p:cSldViewPr snapToGrid="0">
      <p:cViewPr varScale="1">
        <p:scale>
          <a:sx n="74" d="100"/>
          <a:sy n="74" d="100"/>
        </p:scale>
        <p:origin x="3204"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F5C318CB-B126-4EC7-885C-5C275E2EBE79}"/>
              </a:ext>
            </a:extLst>
          </p:cNvPr>
          <p:cNvSpPr>
            <a:spLocks noGrp="1"/>
          </p:cNvSpPr>
          <p:nvPr>
            <p:ph type="hdr" sz="quarter"/>
          </p:nvPr>
        </p:nvSpPr>
        <p:spPr>
          <a:xfrm>
            <a:off x="0" y="0"/>
            <a:ext cx="3170238" cy="481013"/>
          </a:xfrm>
          <a:prstGeom prst="rect">
            <a:avLst/>
          </a:prstGeom>
        </p:spPr>
        <p:txBody>
          <a:bodyPr vert="horz" lIns="91440" tIns="45720" rIns="91440" bIns="45720" rtlCol="0"/>
          <a:lstStyle>
            <a:lvl1pPr algn="l">
              <a:defRPr sz="1200"/>
            </a:lvl1pPr>
          </a:lstStyle>
          <a:p>
            <a:endParaRPr lang="en-US" sz="1000" dirty="0">
              <a:latin typeface="Arial" panose="020B0604020202020204" pitchFamily="34" charset="0"/>
              <a:cs typeface="Arial" panose="020B0604020202020204" pitchFamily="34" charset="0"/>
            </a:endParaRPr>
          </a:p>
        </p:txBody>
      </p:sp>
      <p:sp>
        <p:nvSpPr>
          <p:cNvPr id="3" name="Date Placeholder 2">
            <a:extLst>
              <a:ext uri="{FF2B5EF4-FFF2-40B4-BE49-F238E27FC236}">
                <a16:creationId xmlns:a16="http://schemas.microsoft.com/office/drawing/2014/main" id="{DB61939D-A0F9-42E6-9983-ACC9DF3F74FC}"/>
              </a:ext>
            </a:extLst>
          </p:cNvPr>
          <p:cNvSpPr>
            <a:spLocks noGrp="1"/>
          </p:cNvSpPr>
          <p:nvPr>
            <p:ph type="dt" sz="quarter" idx="1"/>
          </p:nvPr>
        </p:nvSpPr>
        <p:spPr>
          <a:xfrm>
            <a:off x="4143375" y="0"/>
            <a:ext cx="3170238" cy="481013"/>
          </a:xfrm>
          <a:prstGeom prst="rect">
            <a:avLst/>
          </a:prstGeom>
        </p:spPr>
        <p:txBody>
          <a:bodyPr vert="horz" lIns="91440" tIns="45720" rIns="91440" bIns="45720" rtlCol="0"/>
          <a:lstStyle>
            <a:lvl1pPr algn="r">
              <a:defRPr sz="1200"/>
            </a:lvl1pPr>
          </a:lstStyle>
          <a:p>
            <a:r>
              <a:rPr lang="en-US" sz="1000">
                <a:latin typeface="Arial" panose="020B0604020202020204" pitchFamily="34" charset="0"/>
                <a:cs typeface="Arial" panose="020B0604020202020204" pitchFamily="34" charset="0"/>
              </a:rPr>
              <a:t>8/22/2021 pm</a:t>
            </a:r>
          </a:p>
        </p:txBody>
      </p:sp>
      <p:sp>
        <p:nvSpPr>
          <p:cNvPr id="4" name="Footer Placeholder 3">
            <a:extLst>
              <a:ext uri="{FF2B5EF4-FFF2-40B4-BE49-F238E27FC236}">
                <a16:creationId xmlns:a16="http://schemas.microsoft.com/office/drawing/2014/main" id="{A45D76AD-3485-4D83-90F0-B20DB6875C23}"/>
              </a:ext>
            </a:extLst>
          </p:cNvPr>
          <p:cNvSpPr>
            <a:spLocks noGrp="1"/>
          </p:cNvSpPr>
          <p:nvPr>
            <p:ph type="ftr" sz="quarter" idx="2"/>
          </p:nvPr>
        </p:nvSpPr>
        <p:spPr>
          <a:xfrm>
            <a:off x="0" y="9120188"/>
            <a:ext cx="3170238" cy="481012"/>
          </a:xfrm>
          <a:prstGeom prst="rect">
            <a:avLst/>
          </a:prstGeom>
        </p:spPr>
        <p:txBody>
          <a:bodyPr vert="horz" lIns="91440" tIns="45720" rIns="91440" bIns="45720" rtlCol="0" anchor="b"/>
          <a:lstStyle>
            <a:lvl1pPr algn="l">
              <a:defRPr sz="1200"/>
            </a:lvl1pPr>
          </a:lstStyle>
          <a:p>
            <a:r>
              <a:rPr lang="en-US" sz="1000">
                <a:latin typeface="Arial" panose="020B0604020202020204" pitchFamily="34" charset="0"/>
                <a:cs typeface="Arial" panose="020B0604020202020204" pitchFamily="34" charset="0"/>
              </a:rPr>
              <a:t>Micky Galloway</a:t>
            </a:r>
          </a:p>
        </p:txBody>
      </p:sp>
      <p:sp>
        <p:nvSpPr>
          <p:cNvPr id="5" name="Slide Number Placeholder 4">
            <a:extLst>
              <a:ext uri="{FF2B5EF4-FFF2-40B4-BE49-F238E27FC236}">
                <a16:creationId xmlns:a16="http://schemas.microsoft.com/office/drawing/2014/main" id="{66805FCD-09B3-4536-9904-F36894E65A36}"/>
              </a:ext>
            </a:extLst>
          </p:cNvPr>
          <p:cNvSpPr>
            <a:spLocks noGrp="1"/>
          </p:cNvSpPr>
          <p:nvPr>
            <p:ph type="sldNum" sz="quarter" idx="3"/>
          </p:nvPr>
        </p:nvSpPr>
        <p:spPr>
          <a:xfrm>
            <a:off x="4143375" y="9120188"/>
            <a:ext cx="3170238" cy="481012"/>
          </a:xfrm>
          <a:prstGeom prst="rect">
            <a:avLst/>
          </a:prstGeom>
        </p:spPr>
        <p:txBody>
          <a:bodyPr vert="horz" lIns="91440" tIns="45720" rIns="91440" bIns="45720" rtlCol="0" anchor="b"/>
          <a:lstStyle>
            <a:lvl1pPr algn="r">
              <a:defRPr sz="1200"/>
            </a:lvl1pPr>
          </a:lstStyle>
          <a:p>
            <a:fld id="{2321B46C-A764-4F09-AA99-5F95ED29CF6E}" type="slidenum">
              <a:rPr lang="en-US" sz="1000" smtClean="0">
                <a:latin typeface="Arial" panose="020B0604020202020204" pitchFamily="34" charset="0"/>
                <a:cs typeface="Arial" panose="020B0604020202020204" pitchFamily="34" charset="0"/>
              </a:rPr>
              <a:t>‹#›</a:t>
            </a:fld>
            <a:endParaRPr lang="en-US" sz="10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25614133"/>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8101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143375" y="0"/>
            <a:ext cx="3170238" cy="481013"/>
          </a:xfrm>
          <a:prstGeom prst="rect">
            <a:avLst/>
          </a:prstGeom>
        </p:spPr>
        <p:txBody>
          <a:bodyPr vert="horz" lIns="91440" tIns="45720" rIns="91440" bIns="45720" rtlCol="0"/>
          <a:lstStyle>
            <a:lvl1pPr algn="r">
              <a:defRPr sz="1200"/>
            </a:lvl1pPr>
          </a:lstStyle>
          <a:p>
            <a:r>
              <a:rPr lang="en-US"/>
              <a:t>8/22/2021 pm</a:t>
            </a:r>
          </a:p>
        </p:txBody>
      </p:sp>
      <p:sp>
        <p:nvSpPr>
          <p:cNvPr id="4" name="Slide Image Placeholder 3"/>
          <p:cNvSpPr>
            <a:spLocks noGrp="1" noRot="1" noChangeAspect="1"/>
          </p:cNvSpPr>
          <p:nvPr>
            <p:ph type="sldImg" idx="2"/>
          </p:nvPr>
        </p:nvSpPr>
        <p:spPr>
          <a:xfrm>
            <a:off x="1497013" y="1200150"/>
            <a:ext cx="4321175" cy="3240088"/>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31838" y="4621213"/>
            <a:ext cx="5851525" cy="3779837"/>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20188"/>
            <a:ext cx="3170238" cy="481012"/>
          </a:xfrm>
          <a:prstGeom prst="rect">
            <a:avLst/>
          </a:prstGeom>
        </p:spPr>
        <p:txBody>
          <a:bodyPr vert="horz" lIns="91440" tIns="45720" rIns="91440" bIns="45720" rtlCol="0" anchor="b"/>
          <a:lstStyle>
            <a:lvl1pPr algn="l">
              <a:defRPr sz="1200"/>
            </a:lvl1pPr>
          </a:lstStyle>
          <a:p>
            <a:r>
              <a:rPr lang="en-US"/>
              <a:t>Micky Galloway</a:t>
            </a:r>
          </a:p>
        </p:txBody>
      </p:sp>
      <p:sp>
        <p:nvSpPr>
          <p:cNvPr id="7" name="Slide Number Placeholder 6"/>
          <p:cNvSpPr>
            <a:spLocks noGrp="1"/>
          </p:cNvSpPr>
          <p:nvPr>
            <p:ph type="sldNum" sz="quarter" idx="5"/>
          </p:nvPr>
        </p:nvSpPr>
        <p:spPr>
          <a:xfrm>
            <a:off x="4143375" y="9120188"/>
            <a:ext cx="3170238" cy="481012"/>
          </a:xfrm>
          <a:prstGeom prst="rect">
            <a:avLst/>
          </a:prstGeom>
        </p:spPr>
        <p:txBody>
          <a:bodyPr vert="horz" lIns="91440" tIns="45720" rIns="91440" bIns="45720" rtlCol="0" anchor="b"/>
          <a:lstStyle>
            <a:lvl1pPr algn="r">
              <a:defRPr sz="1200"/>
            </a:lvl1pPr>
          </a:lstStyle>
          <a:p>
            <a:fld id="{D255AE99-BC81-44A9-835E-941D01CBD3C9}" type="slidenum">
              <a:rPr lang="en-US" smtClean="0"/>
              <a:t>‹#›</a:t>
            </a:fld>
            <a:endParaRPr lang="en-US"/>
          </a:p>
        </p:txBody>
      </p:sp>
    </p:spTree>
    <p:extLst>
      <p:ext uri="{BB962C8B-B14F-4D97-AF65-F5344CB8AC3E}">
        <p14:creationId xmlns:p14="http://schemas.microsoft.com/office/powerpoint/2010/main" val="2230235676"/>
      </p:ext>
    </p:extLst>
  </p:cSld>
  <p:clrMap bg1="lt1" tx1="dk1" bg2="lt2" tx2="dk2" accent1="accent1" accent2="accent2" accent3="accent3" accent4="accent4" accent5="accent5" accent6="accent6" hlink="hlink" folHlink="folHlink"/>
  <p:hf hd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28020" y="1769543"/>
            <a:ext cx="7080026" cy="1828801"/>
          </a:xfrm>
        </p:spPr>
        <p:txBody>
          <a:bodyPr anchor="b">
            <a:normAutofit/>
          </a:bodyPr>
          <a:lstStyle>
            <a:lvl1pPr algn="ctr">
              <a:defRPr sz="5400"/>
            </a:lvl1pPr>
          </a:lstStyle>
          <a:p>
            <a:r>
              <a:rPr lang="en-US"/>
              <a:t>Click to edit Master title style</a:t>
            </a:r>
            <a:endParaRPr lang="en-US" dirty="0"/>
          </a:p>
        </p:txBody>
      </p:sp>
      <p:sp>
        <p:nvSpPr>
          <p:cNvPr id="3" name="Subtitle 2"/>
          <p:cNvSpPr>
            <a:spLocks noGrp="1"/>
          </p:cNvSpPr>
          <p:nvPr>
            <p:ph type="subTitle" idx="1"/>
          </p:nvPr>
        </p:nvSpPr>
        <p:spPr>
          <a:xfrm>
            <a:off x="1028020" y="3598339"/>
            <a:ext cx="7080026" cy="1049867"/>
          </a:xfrm>
        </p:spPr>
        <p:txBody>
          <a:bodyPr anchor="t"/>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9456D96-7D1D-4732-B306-8CB7D677630B}" type="datetimeFigureOut">
              <a:rPr lang="en-US" smtClean="0"/>
              <a:pPr/>
              <a:t>8/22/2021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3C826E-D89A-4079-8DD7-F43DD9500078}" type="slidenum">
              <a:rPr lang="en-US" smtClean="0"/>
              <a:pPr/>
              <a:t>‹#›</a:t>
            </a:fld>
            <a:endParaRPr lang="en-US"/>
          </a:p>
        </p:txBody>
      </p:sp>
    </p:spTree>
    <p:extLst>
      <p:ext uri="{BB962C8B-B14F-4D97-AF65-F5344CB8AC3E}">
        <p14:creationId xmlns:p14="http://schemas.microsoft.com/office/powerpoint/2010/main" val="42430290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Slate-V2-SD-pano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43996" y="540085"/>
            <a:ext cx="7656010" cy="3834374"/>
          </a:xfrm>
          <a:prstGeom prst="rect">
            <a:avLst/>
          </a:prstGeom>
        </p:spPr>
      </p:pic>
      <p:sp>
        <p:nvSpPr>
          <p:cNvPr id="2" name="Title 1"/>
          <p:cNvSpPr>
            <a:spLocks noGrp="1"/>
          </p:cNvSpPr>
          <p:nvPr>
            <p:ph type="title"/>
          </p:nvPr>
        </p:nvSpPr>
        <p:spPr>
          <a:xfrm>
            <a:off x="685355" y="4565255"/>
            <a:ext cx="7766495" cy="543472"/>
          </a:xfrm>
        </p:spPr>
        <p:txBody>
          <a:bodyPr anchor="b">
            <a:normAutofit/>
          </a:bodyPr>
          <a:lstStyle>
            <a:lvl1pPr algn="ctr">
              <a:defRPr sz="2800"/>
            </a:lvl1pPr>
          </a:lstStyle>
          <a:p>
            <a:r>
              <a:rPr lang="en-US"/>
              <a:t>Click to edit Master title style</a:t>
            </a:r>
            <a:endParaRPr lang="en-US" dirty="0"/>
          </a:p>
        </p:txBody>
      </p:sp>
      <p:sp>
        <p:nvSpPr>
          <p:cNvPr id="3" name="Picture Placeholder 2"/>
          <p:cNvSpPr>
            <a:spLocks noGrp="1" noChangeAspect="1"/>
          </p:cNvSpPr>
          <p:nvPr>
            <p:ph type="pic" idx="1"/>
          </p:nvPr>
        </p:nvSpPr>
        <p:spPr>
          <a:xfrm>
            <a:off x="926217" y="695012"/>
            <a:ext cx="7285600" cy="3525671"/>
          </a:xfrm>
          <a:effectLst>
            <a:outerShdw blurRad="38100" dist="25400" dir="4440000">
              <a:srgbClr val="000000">
                <a:alpha val="36000"/>
              </a:srgbClr>
            </a:outerShdw>
          </a:effectLst>
        </p:spPr>
        <p:txBody>
          <a:bodyPr anchor="t">
            <a:normAutofit/>
          </a:bodyPr>
          <a:lstStyle>
            <a:lvl1pPr marL="0" indent="0" algn="ctr">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5347" y="5108728"/>
            <a:ext cx="7765322" cy="682472"/>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9456D96-7D1D-4732-B306-8CB7D677630B}" type="datetimeFigureOut">
              <a:rPr lang="en-US" smtClean="0"/>
              <a:pPr/>
              <a:t>8/22/2021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13C826E-D89A-4079-8DD7-F43DD9500078}" type="slidenum">
              <a:rPr lang="en-US" smtClean="0"/>
              <a:pPr/>
              <a:t>‹#›</a:t>
            </a:fld>
            <a:endParaRPr lang="en-US"/>
          </a:p>
        </p:txBody>
      </p:sp>
    </p:spTree>
    <p:extLst>
      <p:ext uri="{BB962C8B-B14F-4D97-AF65-F5344CB8AC3E}">
        <p14:creationId xmlns:p14="http://schemas.microsoft.com/office/powerpoint/2010/main" val="24122268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5347" y="608437"/>
            <a:ext cx="7765322" cy="3534344"/>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5347" y="4295180"/>
            <a:ext cx="7765322" cy="1501826"/>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9456D96-7D1D-4732-B306-8CB7D677630B}" type="datetimeFigureOut">
              <a:rPr lang="en-US" smtClean="0"/>
              <a:pPr/>
              <a:t>8/22/2021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13C826E-D89A-4079-8DD7-F43DD9500078}" type="slidenum">
              <a:rPr lang="en-US" smtClean="0"/>
              <a:pPr/>
              <a:t>‹#›</a:t>
            </a:fld>
            <a:endParaRPr lang="en-US"/>
          </a:p>
        </p:txBody>
      </p:sp>
    </p:spTree>
    <p:extLst>
      <p:ext uri="{BB962C8B-B14F-4D97-AF65-F5344CB8AC3E}">
        <p14:creationId xmlns:p14="http://schemas.microsoft.com/office/powerpoint/2010/main" val="202334501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84659" y="609600"/>
            <a:ext cx="6977064" cy="2992904"/>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290484" y="3610035"/>
            <a:ext cx="6564224" cy="532749"/>
          </a:xfrm>
        </p:spPr>
        <p:txBody>
          <a:bodyPr anchor="t">
            <a:normAutofit/>
          </a:bodyPr>
          <a:lstStyle>
            <a:lvl1pPr marL="0" indent="0" algn="r">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685347" y="4304353"/>
            <a:ext cx="7765322" cy="1489496"/>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9456D96-7D1D-4732-B306-8CB7D677630B}" type="datetimeFigureOut">
              <a:rPr lang="en-US" smtClean="0"/>
              <a:pPr/>
              <a:t>8/22/2021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13C826E-D89A-4079-8DD7-F43DD9500078}" type="slidenum">
              <a:rPr lang="en-US" smtClean="0"/>
              <a:pPr/>
              <a:t>‹#›</a:t>
            </a:fld>
            <a:endParaRPr lang="en-US"/>
          </a:p>
        </p:txBody>
      </p:sp>
      <p:sp>
        <p:nvSpPr>
          <p:cNvPr id="11" name="TextBox 10"/>
          <p:cNvSpPr txBox="1"/>
          <p:nvPr/>
        </p:nvSpPr>
        <p:spPr>
          <a:xfrm>
            <a:off x="627459" y="873912"/>
            <a:ext cx="4572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3" name="TextBox 12"/>
          <p:cNvSpPr txBox="1"/>
          <p:nvPr/>
        </p:nvSpPr>
        <p:spPr>
          <a:xfrm>
            <a:off x="7828359" y="2933245"/>
            <a:ext cx="4572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180140336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5347" y="2126945"/>
            <a:ext cx="7765322" cy="2511835"/>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5340" y="4650556"/>
            <a:ext cx="7764149"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9456D96-7D1D-4732-B306-8CB7D677630B}" type="datetimeFigureOut">
              <a:rPr lang="en-US" smtClean="0"/>
              <a:pPr/>
              <a:t>8/22/2021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13C826E-D89A-4079-8DD7-F43DD9500078}" type="slidenum">
              <a:rPr lang="en-US" smtClean="0"/>
              <a:pPr/>
              <a:t>‹#›</a:t>
            </a:fld>
            <a:endParaRPr lang="en-US"/>
          </a:p>
        </p:txBody>
      </p:sp>
    </p:spTree>
    <p:extLst>
      <p:ext uri="{BB962C8B-B14F-4D97-AF65-F5344CB8AC3E}">
        <p14:creationId xmlns:p14="http://schemas.microsoft.com/office/powerpoint/2010/main" val="328164568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685347" y="609600"/>
            <a:ext cx="7765322" cy="970450"/>
          </a:xfrm>
        </p:spPr>
        <p:txBody>
          <a:bodyPr/>
          <a:lstStyle/>
          <a:p>
            <a:r>
              <a:rPr lang="en-US"/>
              <a:t>Click to edit Master title style</a:t>
            </a:r>
            <a:endParaRPr lang="en-US" dirty="0"/>
          </a:p>
        </p:txBody>
      </p:sp>
      <p:sp>
        <p:nvSpPr>
          <p:cNvPr id="7" name="Text Placeholder 2"/>
          <p:cNvSpPr>
            <a:spLocks noGrp="1"/>
          </p:cNvSpPr>
          <p:nvPr>
            <p:ph type="body" idx="1"/>
          </p:nvPr>
        </p:nvSpPr>
        <p:spPr>
          <a:xfrm>
            <a:off x="685346" y="1885950"/>
            <a:ext cx="2475738" cy="576262"/>
          </a:xfrm>
        </p:spPr>
        <p:txBody>
          <a:bodyPr anchor="b">
            <a:noAutofit/>
          </a:bodyPr>
          <a:lstStyle>
            <a:lvl1pPr marL="0" indent="0" algn="ctr">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685346" y="2571750"/>
            <a:ext cx="2475738" cy="3219450"/>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3335033" y="1885950"/>
            <a:ext cx="2475738" cy="576262"/>
          </a:xfrm>
        </p:spPr>
        <p:txBody>
          <a:bodyPr anchor="b">
            <a:noAutofit/>
          </a:bodyPr>
          <a:lstStyle>
            <a:lvl1pPr marL="0" indent="0" algn="ctr">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3331076" y="2571750"/>
            <a:ext cx="2475738" cy="3219450"/>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5974929" y="1885950"/>
            <a:ext cx="2475738" cy="576262"/>
          </a:xfrm>
        </p:spPr>
        <p:txBody>
          <a:bodyPr anchor="b">
            <a:noAutofit/>
          </a:bodyPr>
          <a:lstStyle>
            <a:lvl1pPr marL="0" indent="0" algn="ctr">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5974929" y="2571750"/>
            <a:ext cx="2475738" cy="3219450"/>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29456D96-7D1D-4732-B306-8CB7D677630B}" type="datetimeFigureOut">
              <a:rPr lang="en-US" smtClean="0"/>
              <a:pPr/>
              <a:t>8/22/2021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13C826E-D89A-4079-8DD7-F43DD9500078}" type="slidenum">
              <a:rPr lang="en-US" smtClean="0"/>
              <a:pPr/>
              <a:t>‹#›</a:t>
            </a:fld>
            <a:endParaRPr lang="en-US"/>
          </a:p>
        </p:txBody>
      </p:sp>
    </p:spTree>
    <p:extLst>
      <p:ext uri="{BB962C8B-B14F-4D97-AF65-F5344CB8AC3E}">
        <p14:creationId xmlns:p14="http://schemas.microsoft.com/office/powerpoint/2010/main" val="290988041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6" name="Picture 5" descr="Slate-V2-SD-3col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59240" y="1826045"/>
            <a:ext cx="2529046" cy="1833558"/>
          </a:xfrm>
          <a:prstGeom prst="rect">
            <a:avLst/>
          </a:prstGeom>
        </p:spPr>
      </p:pic>
      <p:pic>
        <p:nvPicPr>
          <p:cNvPr id="28" name="Picture 27" descr="Slate-V2-SD-3col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93814" y="1826045"/>
            <a:ext cx="2529046" cy="1833558"/>
          </a:xfrm>
          <a:prstGeom prst="rect">
            <a:avLst/>
          </a:prstGeom>
        </p:spPr>
      </p:pic>
      <p:pic>
        <p:nvPicPr>
          <p:cNvPr id="29" name="Picture 28" descr="Slate-V2-SD-3col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921715" y="1826045"/>
            <a:ext cx="2529046" cy="1833558"/>
          </a:xfrm>
          <a:prstGeom prst="rect">
            <a:avLst/>
          </a:prstGeom>
        </p:spPr>
      </p:pic>
      <p:sp>
        <p:nvSpPr>
          <p:cNvPr id="30" name="Title 1"/>
          <p:cNvSpPr>
            <a:spLocks noGrp="1"/>
          </p:cNvSpPr>
          <p:nvPr>
            <p:ph type="title"/>
          </p:nvPr>
        </p:nvSpPr>
        <p:spPr>
          <a:xfrm>
            <a:off x="685347" y="609600"/>
            <a:ext cx="7765322" cy="97045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5346" y="3904106"/>
            <a:ext cx="2475738" cy="576262"/>
          </a:xfrm>
        </p:spPr>
        <p:txBody>
          <a:bodyPr anchor="b">
            <a:noAutofit/>
          </a:bodyPr>
          <a:lstStyle>
            <a:lvl1pPr marL="0" indent="0" algn="ctr">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763577" y="1938918"/>
            <a:ext cx="2319276" cy="1602954"/>
          </a:xfrm>
          <a:prstGeom prst="roundRect">
            <a:avLst>
              <a:gd name="adj" fmla="val 1858"/>
            </a:avLst>
          </a:prstGeom>
          <a:effectLst>
            <a:outerShdw blurRad="38100" dist="25400" dir="4440000">
              <a:srgbClr val="000000">
                <a:alpha val="36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85346" y="4480371"/>
            <a:ext cx="2475738" cy="1310833"/>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3332091" y="3904106"/>
            <a:ext cx="2475738" cy="576262"/>
          </a:xfrm>
        </p:spPr>
        <p:txBody>
          <a:bodyPr anchor="b">
            <a:noAutofit/>
          </a:bodyPr>
          <a:lstStyle>
            <a:lvl1pPr marL="0" indent="0" algn="ctr">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3409307" y="1939094"/>
            <a:ext cx="2319276" cy="1608164"/>
          </a:xfrm>
          <a:prstGeom prst="roundRect">
            <a:avLst>
              <a:gd name="adj" fmla="val 1858"/>
            </a:avLst>
          </a:prstGeom>
          <a:effectLst>
            <a:outerShdw blurRad="38100" dist="25400" dir="4440000">
              <a:srgbClr val="000000">
                <a:alpha val="36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3331076" y="4480370"/>
            <a:ext cx="2476753" cy="1310833"/>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5975023" y="3904106"/>
            <a:ext cx="2475738" cy="576262"/>
          </a:xfrm>
        </p:spPr>
        <p:txBody>
          <a:bodyPr anchor="b">
            <a:noAutofit/>
          </a:bodyPr>
          <a:lstStyle>
            <a:lvl1pPr marL="0" indent="0" algn="ctr">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6056774" y="1934432"/>
            <a:ext cx="2319276" cy="1607294"/>
          </a:xfrm>
          <a:prstGeom prst="roundRect">
            <a:avLst>
              <a:gd name="adj" fmla="val 1858"/>
            </a:avLst>
          </a:prstGeom>
          <a:effectLst>
            <a:outerShdw blurRad="38100" dist="25400" dir="4440000">
              <a:srgbClr val="000000">
                <a:alpha val="36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5974929" y="4480368"/>
            <a:ext cx="2475738" cy="131083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29456D96-7D1D-4732-B306-8CB7D677630B}" type="datetimeFigureOut">
              <a:rPr lang="en-US" smtClean="0"/>
              <a:pPr/>
              <a:t>8/22/2021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13C826E-D89A-4079-8DD7-F43DD9500078}" type="slidenum">
              <a:rPr lang="en-US" smtClean="0"/>
              <a:pPr/>
              <a:t>‹#›</a:t>
            </a:fld>
            <a:endParaRPr lang="en-US"/>
          </a:p>
        </p:txBody>
      </p:sp>
    </p:spTree>
    <p:extLst>
      <p:ext uri="{BB962C8B-B14F-4D97-AF65-F5344CB8AC3E}">
        <p14:creationId xmlns:p14="http://schemas.microsoft.com/office/powerpoint/2010/main" val="425100132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9456D96-7D1D-4732-B306-8CB7D677630B}" type="datetimeFigureOut">
              <a:rPr lang="en-US" smtClean="0"/>
              <a:pPr/>
              <a:t>8/22/2021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3C826E-D89A-4079-8DD7-F43DD9500078}" type="slidenum">
              <a:rPr lang="en-US" smtClean="0"/>
              <a:pPr/>
              <a:t>‹#›</a:t>
            </a:fld>
            <a:endParaRPr lang="en-US"/>
          </a:p>
        </p:txBody>
      </p:sp>
    </p:spTree>
    <p:extLst>
      <p:ext uri="{BB962C8B-B14F-4D97-AF65-F5344CB8AC3E}">
        <p14:creationId xmlns:p14="http://schemas.microsoft.com/office/powerpoint/2010/main" val="404560165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37303" y="609602"/>
            <a:ext cx="1713365" cy="5181601"/>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685347" y="609602"/>
            <a:ext cx="5937654" cy="5181601"/>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9456D96-7D1D-4732-B306-8CB7D677630B}" type="datetimeFigureOut">
              <a:rPr lang="en-US" smtClean="0"/>
              <a:pPr/>
              <a:t>8/22/2021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3C826E-D89A-4079-8DD7-F43DD9500078}" type="slidenum">
              <a:rPr lang="en-US" smtClean="0"/>
              <a:pPr/>
              <a:t>‹#›</a:t>
            </a:fld>
            <a:endParaRPr lang="en-US"/>
          </a:p>
        </p:txBody>
      </p:sp>
    </p:spTree>
    <p:extLst>
      <p:ext uri="{BB962C8B-B14F-4D97-AF65-F5344CB8AC3E}">
        <p14:creationId xmlns:p14="http://schemas.microsoft.com/office/powerpoint/2010/main" val="42135290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9456D96-7D1D-4732-B306-8CB7D677630B}" type="datetimeFigureOut">
              <a:rPr lang="en-US" smtClean="0"/>
              <a:pPr/>
              <a:t>8/22/2021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3C826E-D89A-4079-8DD7-F43DD9500078}" type="slidenum">
              <a:rPr lang="en-US" smtClean="0"/>
              <a:pPr/>
              <a:t>‹#›</a:t>
            </a:fld>
            <a:endParaRPr lang="en-US"/>
          </a:p>
        </p:txBody>
      </p:sp>
    </p:spTree>
    <p:extLst>
      <p:ext uri="{BB962C8B-B14F-4D97-AF65-F5344CB8AC3E}">
        <p14:creationId xmlns:p14="http://schemas.microsoft.com/office/powerpoint/2010/main" val="34876038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71552" y="1761070"/>
            <a:ext cx="7192913" cy="1828813"/>
          </a:xfrm>
        </p:spPr>
        <p:txBody>
          <a:bodyPr anchor="b"/>
          <a:lstStyle>
            <a:lvl1pPr algn="ctr">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971552" y="3589879"/>
            <a:ext cx="7192913" cy="1507054"/>
          </a:xfrm>
        </p:spPr>
        <p:txBody>
          <a:bodyPr anchor="t"/>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9456D96-7D1D-4732-B306-8CB7D677630B}" type="datetimeFigureOut">
              <a:rPr lang="en-US" smtClean="0"/>
              <a:pPr/>
              <a:t>8/22/2021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3C826E-D89A-4079-8DD7-F43DD9500078}" type="slidenum">
              <a:rPr lang="en-US" smtClean="0"/>
              <a:pPr/>
              <a:t>‹#›</a:t>
            </a:fld>
            <a:endParaRPr lang="en-US"/>
          </a:p>
        </p:txBody>
      </p:sp>
    </p:spTree>
    <p:extLst>
      <p:ext uri="{BB962C8B-B14F-4D97-AF65-F5344CB8AC3E}">
        <p14:creationId xmlns:p14="http://schemas.microsoft.com/office/powerpoint/2010/main" val="31883806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5348" y="1732449"/>
            <a:ext cx="3795373" cy="4058750"/>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52170" y="1732452"/>
            <a:ext cx="3798499" cy="4058751"/>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9456D96-7D1D-4732-B306-8CB7D677630B}" type="datetimeFigureOut">
              <a:rPr lang="en-US" smtClean="0"/>
              <a:pPr/>
              <a:t>8/22/2021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13C826E-D89A-4079-8DD7-F43DD9500078}" type="slidenum">
              <a:rPr lang="en-US" smtClean="0"/>
              <a:pPr/>
              <a:t>‹#›</a:t>
            </a:fld>
            <a:endParaRPr lang="en-US"/>
          </a:p>
        </p:txBody>
      </p:sp>
    </p:spTree>
    <p:extLst>
      <p:ext uri="{BB962C8B-B14F-4D97-AF65-F5344CB8AC3E}">
        <p14:creationId xmlns:p14="http://schemas.microsoft.com/office/powerpoint/2010/main" val="22273443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Slate-V2-SD-comp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5346" y="1770325"/>
            <a:ext cx="3787423" cy="4112953"/>
          </a:xfrm>
          <a:prstGeom prst="rect">
            <a:avLst/>
          </a:prstGeom>
        </p:spPr>
      </p:pic>
      <p:pic>
        <p:nvPicPr>
          <p:cNvPr id="14" name="Picture 13" descr="Slate-V2-SD-comp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63246" y="1770325"/>
            <a:ext cx="3787423" cy="4112953"/>
          </a:xfrm>
          <a:prstGeom prst="rect">
            <a:avLst/>
          </a:prstGeom>
        </p:spPr>
      </p:pic>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754404" y="1835254"/>
            <a:ext cx="3657258" cy="544884"/>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754404" y="2380140"/>
            <a:ext cx="3657258" cy="3411063"/>
          </a:xfrm>
        </p:spPr>
        <p:txBody>
          <a:bodyPr anchor="t">
            <a:normAutofit/>
          </a:bodyPr>
          <a:lstStyle>
            <a:lvl1pPr>
              <a:defRPr sz="1800"/>
            </a:lvl1pPr>
            <a:lvl2pPr>
              <a:defRPr sz="1600"/>
            </a:lvl2pPr>
            <a:lvl3pPr>
              <a:defRPr sz="140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21226" y="1835257"/>
            <a:ext cx="3671498" cy="544883"/>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721226" y="2380140"/>
            <a:ext cx="3671498" cy="3411063"/>
          </a:xfrm>
        </p:spPr>
        <p:txBody>
          <a:bodyPr anchor="t">
            <a:normAutofit/>
          </a:bodyPr>
          <a:lstStyle>
            <a:lvl1pPr>
              <a:defRPr sz="1800"/>
            </a:lvl1pPr>
            <a:lvl2pPr>
              <a:defRPr sz="1600"/>
            </a:lvl2pPr>
            <a:lvl3pPr>
              <a:defRPr sz="140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9456D96-7D1D-4732-B306-8CB7D677630B}" type="datetimeFigureOut">
              <a:rPr lang="en-US" smtClean="0"/>
              <a:pPr/>
              <a:t>8/22/2021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13C826E-D89A-4079-8DD7-F43DD9500078}" type="slidenum">
              <a:rPr lang="en-US" smtClean="0"/>
              <a:pPr/>
              <a:t>‹#›</a:t>
            </a:fld>
            <a:endParaRPr lang="en-US"/>
          </a:p>
        </p:txBody>
      </p:sp>
    </p:spTree>
    <p:extLst>
      <p:ext uri="{BB962C8B-B14F-4D97-AF65-F5344CB8AC3E}">
        <p14:creationId xmlns:p14="http://schemas.microsoft.com/office/powerpoint/2010/main" val="2198315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9456D96-7D1D-4732-B306-8CB7D677630B}" type="datetimeFigureOut">
              <a:rPr lang="en-US" smtClean="0"/>
              <a:pPr/>
              <a:t>8/22/2021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13C826E-D89A-4079-8DD7-F43DD9500078}" type="slidenum">
              <a:rPr lang="en-US" smtClean="0"/>
              <a:pPr/>
              <a:t>‹#›</a:t>
            </a:fld>
            <a:endParaRPr lang="en-US"/>
          </a:p>
        </p:txBody>
      </p:sp>
    </p:spTree>
    <p:extLst>
      <p:ext uri="{BB962C8B-B14F-4D97-AF65-F5344CB8AC3E}">
        <p14:creationId xmlns:p14="http://schemas.microsoft.com/office/powerpoint/2010/main" val="38508173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9456D96-7D1D-4732-B306-8CB7D677630B}" type="datetimeFigureOut">
              <a:rPr lang="en-US" smtClean="0"/>
              <a:pPr/>
              <a:t>8/22/2021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13C826E-D89A-4079-8DD7-F43DD9500078}" type="slidenum">
              <a:rPr lang="en-US" smtClean="0"/>
              <a:pPr/>
              <a:t>‹#›</a:t>
            </a:fld>
            <a:endParaRPr lang="en-US"/>
          </a:p>
        </p:txBody>
      </p:sp>
    </p:spTree>
    <p:extLst>
      <p:ext uri="{BB962C8B-B14F-4D97-AF65-F5344CB8AC3E}">
        <p14:creationId xmlns:p14="http://schemas.microsoft.com/office/powerpoint/2010/main" val="17782960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348" y="609600"/>
            <a:ext cx="2780167" cy="1821918"/>
          </a:xfrm>
        </p:spPr>
        <p:txBody>
          <a:bodyPr anchor="b">
            <a:normAutofit/>
          </a:bodyPr>
          <a:lstStyle>
            <a:lvl1pPr algn="ctr">
              <a:defRPr sz="2400" b="0"/>
            </a:lvl1pPr>
          </a:lstStyle>
          <a:p>
            <a:r>
              <a:rPr lang="en-US"/>
              <a:t>Click to edit Master title style</a:t>
            </a:r>
            <a:endParaRPr lang="en-US" dirty="0"/>
          </a:p>
        </p:txBody>
      </p:sp>
      <p:sp>
        <p:nvSpPr>
          <p:cNvPr id="3" name="Content Placeholder 2"/>
          <p:cNvSpPr>
            <a:spLocks noGrp="1"/>
          </p:cNvSpPr>
          <p:nvPr>
            <p:ph idx="1"/>
          </p:nvPr>
        </p:nvSpPr>
        <p:spPr>
          <a:xfrm>
            <a:off x="3641726" y="609600"/>
            <a:ext cx="4808943" cy="518160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5348" y="2431518"/>
            <a:ext cx="2780167" cy="3359681"/>
          </a:xfrm>
        </p:spPr>
        <p:txBody>
          <a:bodyPr anchor="t">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9456D96-7D1D-4732-B306-8CB7D677630B}" type="datetimeFigureOut">
              <a:rPr lang="en-US" smtClean="0"/>
              <a:pPr/>
              <a:t>8/22/2021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13C826E-D89A-4079-8DD7-F43DD9500078}" type="slidenum">
              <a:rPr lang="en-US" smtClean="0"/>
              <a:pPr/>
              <a:t>‹#›</a:t>
            </a:fld>
            <a:endParaRPr lang="en-US"/>
          </a:p>
        </p:txBody>
      </p:sp>
    </p:spTree>
    <p:extLst>
      <p:ext uri="{BB962C8B-B14F-4D97-AF65-F5344CB8AC3E}">
        <p14:creationId xmlns:p14="http://schemas.microsoft.com/office/powerpoint/2010/main" val="31086081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2" name="Picture 11" descr="Slate-V2-SD-vert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44988" y="609923"/>
            <a:ext cx="3428146" cy="5205472"/>
          </a:xfrm>
          <a:prstGeom prst="rect">
            <a:avLst/>
          </a:prstGeom>
        </p:spPr>
      </p:pic>
      <p:sp>
        <p:nvSpPr>
          <p:cNvPr id="2" name="Title 1"/>
          <p:cNvSpPr>
            <a:spLocks noGrp="1"/>
          </p:cNvSpPr>
          <p:nvPr>
            <p:ph type="title"/>
          </p:nvPr>
        </p:nvSpPr>
        <p:spPr>
          <a:xfrm>
            <a:off x="685347" y="609923"/>
            <a:ext cx="3924676" cy="1829338"/>
          </a:xfrm>
        </p:spPr>
        <p:txBody>
          <a:bodyPr anchor="b">
            <a:noAutofit/>
          </a:bodyPr>
          <a:lstStyle>
            <a:lvl1pPr algn="ctr">
              <a:defRPr sz="32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4976729" y="743989"/>
            <a:ext cx="3165375" cy="4912822"/>
          </a:xfrm>
          <a:effectLst>
            <a:outerShdw blurRad="38100" dist="25400" dir="4440000">
              <a:srgbClr val="000000">
                <a:alpha val="36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85347" y="2439261"/>
            <a:ext cx="3924676" cy="3376134"/>
          </a:xfrm>
        </p:spPr>
        <p:txBody>
          <a:bodyPr anchor="t">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9456D96-7D1D-4732-B306-8CB7D677630B}" type="datetimeFigureOut">
              <a:rPr lang="en-US" smtClean="0"/>
              <a:pPr/>
              <a:t>8/22/2021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13C826E-D89A-4079-8DD7-F43DD9500078}" type="slidenum">
              <a:rPr lang="en-US" smtClean="0"/>
              <a:pPr/>
              <a:t>‹#›</a:t>
            </a:fld>
            <a:endParaRPr lang="en-US"/>
          </a:p>
        </p:txBody>
      </p:sp>
    </p:spTree>
    <p:extLst>
      <p:ext uri="{BB962C8B-B14F-4D97-AF65-F5344CB8AC3E}">
        <p14:creationId xmlns:p14="http://schemas.microsoft.com/office/powerpoint/2010/main" val="1801613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347" y="609600"/>
            <a:ext cx="7765322" cy="970450"/>
          </a:xfrm>
          <a:prstGeom prst="rect">
            <a:avLst/>
          </a:prstGeom>
          <a:effectLst>
            <a:outerShdw blurRad="25400" dir="17880000">
              <a:srgbClr val="000000">
                <a:alpha val="46000"/>
              </a:srgbClr>
            </a:outerShdw>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347" y="1732452"/>
            <a:ext cx="7765322" cy="4058751"/>
          </a:xfrm>
          <a:prstGeom prst="rect">
            <a:avLst/>
          </a:prstGeom>
          <a:effectLst>
            <a:outerShdw blurRad="25400" dir="17880000">
              <a:srgbClr val="000000">
                <a:alpha val="46000"/>
              </a:srgbClr>
            </a:outerShdw>
          </a:effectLst>
        </p:spPr>
        <p:txBody>
          <a:bodyPr vert="horz" lIns="91440" tIns="45720" rIns="91440" bIns="45720" rtlCol="0"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759052" y="5883278"/>
            <a:ext cx="2057400" cy="365125"/>
          </a:xfrm>
          <a:prstGeom prst="rect">
            <a:avLst/>
          </a:prstGeom>
        </p:spPr>
        <p:txBody>
          <a:bodyPr vert="horz" lIns="91440" tIns="45720" rIns="91440" bIns="45720" rtlCol="0" anchor="ctr"/>
          <a:lstStyle>
            <a:lvl1pPr algn="r">
              <a:defRPr sz="1000">
                <a:solidFill>
                  <a:schemeClr val="tx1">
                    <a:lumMod val="95000"/>
                  </a:schemeClr>
                </a:solidFill>
                <a:effectLst>
                  <a:outerShdw blurRad="50800" dist="38100" dir="2700000" algn="tl" rotWithShape="0">
                    <a:schemeClr val="bg1">
                      <a:alpha val="43000"/>
                    </a:schemeClr>
                  </a:outerShdw>
                </a:effectLst>
              </a:defRPr>
            </a:lvl1pPr>
          </a:lstStyle>
          <a:p>
            <a:fld id="{29456D96-7D1D-4732-B306-8CB7D677630B}" type="datetimeFigureOut">
              <a:rPr lang="en-US" smtClean="0"/>
              <a:pPr/>
              <a:t>8/22/2021</a:t>
            </a:fld>
            <a:endParaRPr lang="en-US"/>
          </a:p>
        </p:txBody>
      </p:sp>
      <p:sp>
        <p:nvSpPr>
          <p:cNvPr id="5" name="Footer Placeholder 4"/>
          <p:cNvSpPr>
            <a:spLocks noGrp="1"/>
          </p:cNvSpPr>
          <p:nvPr>
            <p:ph type="ftr" sz="quarter" idx="3"/>
          </p:nvPr>
        </p:nvSpPr>
        <p:spPr>
          <a:xfrm>
            <a:off x="685348" y="5883278"/>
            <a:ext cx="5004649" cy="365125"/>
          </a:xfrm>
          <a:prstGeom prst="rect">
            <a:avLst/>
          </a:prstGeom>
        </p:spPr>
        <p:txBody>
          <a:bodyPr vert="horz" lIns="91440" tIns="45720" rIns="91440" bIns="45720" rtlCol="0" anchor="ctr"/>
          <a:lstStyle>
            <a:lvl1pPr algn="l">
              <a:defRPr sz="1000">
                <a:solidFill>
                  <a:schemeClr val="tx1">
                    <a:lumMod val="95000"/>
                  </a:schemeClr>
                </a:solidFill>
                <a:effectLst>
                  <a:outerShdw blurRad="50800" dist="38100" dir="2700000" algn="tl" rotWithShape="0">
                    <a:schemeClr val="bg1">
                      <a:alpha val="43000"/>
                    </a:schemeClr>
                  </a:outerShdw>
                </a:effectLst>
              </a:defRPr>
            </a:lvl1pPr>
          </a:lstStyle>
          <a:p>
            <a:endParaRPr lang="en-US"/>
          </a:p>
        </p:txBody>
      </p:sp>
      <p:sp>
        <p:nvSpPr>
          <p:cNvPr id="6" name="Slide Number Placeholder 5"/>
          <p:cNvSpPr>
            <a:spLocks noGrp="1"/>
          </p:cNvSpPr>
          <p:nvPr>
            <p:ph type="sldNum" sz="quarter" idx="4"/>
          </p:nvPr>
        </p:nvSpPr>
        <p:spPr>
          <a:xfrm>
            <a:off x="7885510" y="5883278"/>
            <a:ext cx="565159" cy="365125"/>
          </a:xfrm>
          <a:prstGeom prst="rect">
            <a:avLst/>
          </a:prstGeom>
        </p:spPr>
        <p:txBody>
          <a:bodyPr vert="horz" lIns="91440" tIns="45720" rIns="91440" bIns="45720" rtlCol="0" anchor="ctr"/>
          <a:lstStyle>
            <a:lvl1pPr algn="r">
              <a:defRPr sz="1000">
                <a:solidFill>
                  <a:schemeClr val="tx1">
                    <a:lumMod val="95000"/>
                  </a:schemeClr>
                </a:solidFill>
                <a:effectLst>
                  <a:outerShdw blurRad="50800" dist="38100" dir="2700000" algn="tl" rotWithShape="0">
                    <a:schemeClr val="bg1">
                      <a:alpha val="43000"/>
                    </a:schemeClr>
                  </a:outerShdw>
                </a:effectLst>
              </a:defRPr>
            </a:lvl1pPr>
          </a:lstStyle>
          <a:p>
            <a:fld id="{813C826E-D89A-4079-8DD7-F43DD9500078}" type="slidenum">
              <a:rPr lang="en-US" smtClean="0"/>
              <a:pPr/>
              <a:t>‹#›</a:t>
            </a:fld>
            <a:endParaRPr lang="en-US"/>
          </a:p>
        </p:txBody>
      </p:sp>
    </p:spTree>
    <p:extLst>
      <p:ext uri="{BB962C8B-B14F-4D97-AF65-F5344CB8AC3E}">
        <p14:creationId xmlns:p14="http://schemas.microsoft.com/office/powerpoint/2010/main" val="436134743"/>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ctr" defTabSz="457200" rtl="0" eaLnBrk="1" latinLnBrk="0" hangingPunct="1">
        <a:spcBef>
          <a:spcPct val="0"/>
        </a:spcBef>
        <a:buNone/>
        <a:defRPr sz="40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06000" algn="l" defTabSz="457200" rtl="0" eaLnBrk="1" latinLnBrk="0" hangingPunct="1">
        <a:spcBef>
          <a:spcPct val="20000"/>
        </a:spcBef>
        <a:spcAft>
          <a:spcPts val="600"/>
        </a:spcAft>
        <a:buClr>
          <a:schemeClr val="tx2"/>
        </a:buClr>
        <a:buSzPct val="70000"/>
        <a:buFont typeface="Wingdings 2" charset="2"/>
        <a:buChar char=""/>
        <a:defRPr sz="20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1pPr>
      <a:lvl2pPr marL="720000" indent="-270000" algn="l" defTabSz="457200" rtl="0" eaLnBrk="1" latinLnBrk="0" hangingPunct="1">
        <a:spcBef>
          <a:spcPct val="20000"/>
        </a:spcBef>
        <a:spcAft>
          <a:spcPts val="600"/>
        </a:spcAft>
        <a:buClr>
          <a:schemeClr val="tx2"/>
        </a:buClr>
        <a:buSzPct val="70000"/>
        <a:buFont typeface="Wingdings 2" charset="2"/>
        <a:buChar char=""/>
        <a:defRPr sz="18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2pPr>
      <a:lvl3pPr marL="1026000" indent="-216000" algn="l" defTabSz="457200" rtl="0" eaLnBrk="1" latinLnBrk="0" hangingPunct="1">
        <a:spcBef>
          <a:spcPct val="20000"/>
        </a:spcBef>
        <a:spcAft>
          <a:spcPts val="600"/>
        </a:spcAft>
        <a:buClr>
          <a:schemeClr val="tx2"/>
        </a:buClr>
        <a:buSzPct val="70000"/>
        <a:buFont typeface="Wingdings 2" charset="2"/>
        <a:buChar char=""/>
        <a:defRPr sz="16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3pPr>
      <a:lvl4pPr marL="1386000" indent="-216000" algn="l" defTabSz="457200" rtl="0" eaLnBrk="1" latinLnBrk="0" hangingPunct="1">
        <a:spcBef>
          <a:spcPct val="20000"/>
        </a:spcBef>
        <a:spcAft>
          <a:spcPts val="600"/>
        </a:spcAft>
        <a:buClr>
          <a:schemeClr val="tx2"/>
        </a:buClr>
        <a:buSzPct val="70000"/>
        <a:buFont typeface="Wingdings 2" charset="2"/>
        <a:buChar char=""/>
        <a:defRPr sz="1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4pPr>
      <a:lvl5pPr marL="1674000" indent="-216000" algn="l" defTabSz="457200" rtl="0" eaLnBrk="1" latinLnBrk="0" hangingPunct="1">
        <a:spcBef>
          <a:spcPct val="20000"/>
        </a:spcBef>
        <a:spcAft>
          <a:spcPts val="600"/>
        </a:spcAft>
        <a:buClr>
          <a:schemeClr val="tx2"/>
        </a:buClr>
        <a:buSzPct val="70000"/>
        <a:buFont typeface="Wingdings 2" charset="2"/>
        <a:buChar char=""/>
        <a:defRPr sz="1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5pPr>
      <a:lvl6pPr marL="2014600" indent="-228600" algn="l" defTabSz="457200" rtl="0" eaLnBrk="1" latinLnBrk="0" hangingPunct="1">
        <a:spcBef>
          <a:spcPct val="20000"/>
        </a:spcBef>
        <a:spcAft>
          <a:spcPts val="600"/>
        </a:spcAft>
        <a:buClr>
          <a:schemeClr val="tx2"/>
        </a:buClr>
        <a:buSzPct val="70000"/>
        <a:buFont typeface="Wingdings 2" charset="2"/>
        <a:buChar char=""/>
        <a:defRPr sz="1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6pPr>
      <a:lvl7pPr marL="2401800" indent="-228600" algn="l" defTabSz="457200" rtl="0" eaLnBrk="1" latinLnBrk="0" hangingPunct="1">
        <a:spcBef>
          <a:spcPct val="20000"/>
        </a:spcBef>
        <a:spcAft>
          <a:spcPts val="600"/>
        </a:spcAft>
        <a:buClr>
          <a:schemeClr val="tx2"/>
        </a:buClr>
        <a:buSzPct val="70000"/>
        <a:buFont typeface="Wingdings 2" charset="2"/>
        <a:buChar char=""/>
        <a:defRPr sz="1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7pPr>
      <a:lvl8pPr marL="2789000" indent="-228600" algn="l" defTabSz="457200" rtl="0" eaLnBrk="1" latinLnBrk="0" hangingPunct="1">
        <a:spcBef>
          <a:spcPct val="20000"/>
        </a:spcBef>
        <a:spcAft>
          <a:spcPts val="600"/>
        </a:spcAft>
        <a:buClr>
          <a:schemeClr val="tx2"/>
        </a:buClr>
        <a:buSzPct val="70000"/>
        <a:buFont typeface="Wingdings 2" charset="2"/>
        <a:buChar char=""/>
        <a:defRPr sz="1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8pPr>
      <a:lvl9pPr marL="3106200" indent="-228600" algn="l" defTabSz="457200" rtl="0" eaLnBrk="1" latinLnBrk="0" hangingPunct="1">
        <a:spcBef>
          <a:spcPct val="20000"/>
        </a:spcBef>
        <a:spcAft>
          <a:spcPts val="600"/>
        </a:spcAft>
        <a:buClr>
          <a:schemeClr val="tx2"/>
        </a:buClr>
        <a:buSzPct val="70000"/>
        <a:buFont typeface="Wingdings 2" charset="2"/>
        <a:buChar char=""/>
        <a:defRPr sz="1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028020" y="1366964"/>
            <a:ext cx="7080026" cy="2231380"/>
          </a:xfrm>
        </p:spPr>
        <p:txBody>
          <a:bodyPr>
            <a:spAutoFit/>
          </a:bodyPr>
          <a:lstStyle/>
          <a:p>
            <a:r>
              <a:rPr lang="en-US" dirty="0">
                <a:solidFill>
                  <a:schemeClr val="tx1"/>
                </a:solidFill>
              </a:rPr>
              <a:t>Paul’s Second Prayer For The Ephesians </a:t>
            </a:r>
            <a:r>
              <a:rPr lang="en-US" sz="3100" dirty="0">
                <a:solidFill>
                  <a:schemeClr val="tx1"/>
                </a:solidFill>
              </a:rPr>
              <a:t>(Conclusion)</a:t>
            </a:r>
            <a:endParaRPr lang="en-US" dirty="0">
              <a:solidFill>
                <a:schemeClr val="tx1"/>
              </a:solidFill>
            </a:endParaRPr>
          </a:p>
        </p:txBody>
      </p:sp>
      <p:sp>
        <p:nvSpPr>
          <p:cNvPr id="3" name="Subtitle 2"/>
          <p:cNvSpPr>
            <a:spLocks noGrp="1"/>
          </p:cNvSpPr>
          <p:nvPr>
            <p:ph type="subTitle" idx="1"/>
          </p:nvPr>
        </p:nvSpPr>
        <p:spPr>
          <a:xfrm>
            <a:off x="1028020" y="3598339"/>
            <a:ext cx="7080026" cy="646331"/>
          </a:xfrm>
        </p:spPr>
        <p:txBody>
          <a:bodyPr>
            <a:spAutoFit/>
          </a:bodyPr>
          <a:lstStyle/>
          <a:p>
            <a:r>
              <a:rPr lang="en-US" sz="3600" dirty="0"/>
              <a:t>Ephesians 3:14-21</a:t>
            </a:r>
          </a:p>
        </p:txBody>
      </p:sp>
    </p:spTree>
    <p:extLst>
      <p:ext uri="{BB962C8B-B14F-4D97-AF65-F5344CB8AC3E}">
        <p14:creationId xmlns:p14="http://schemas.microsoft.com/office/powerpoint/2010/main" val="16415868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1C38C-2886-41D4-96F9-A69904D0C957}"/>
              </a:ext>
            </a:extLst>
          </p:cNvPr>
          <p:cNvSpPr>
            <a:spLocks noGrp="1"/>
          </p:cNvSpPr>
          <p:nvPr>
            <p:ph type="title"/>
          </p:nvPr>
        </p:nvSpPr>
        <p:spPr>
          <a:xfrm>
            <a:off x="685347" y="533488"/>
            <a:ext cx="7765322" cy="707886"/>
          </a:xfrm>
        </p:spPr>
        <p:txBody>
          <a:bodyPr>
            <a:spAutoFit/>
          </a:bodyPr>
          <a:lstStyle/>
          <a:p>
            <a:r>
              <a:rPr lang="en-US" dirty="0">
                <a:solidFill>
                  <a:schemeClr val="tx1"/>
                </a:solidFill>
              </a:rPr>
              <a:t>Conclusion:</a:t>
            </a:r>
          </a:p>
        </p:txBody>
      </p:sp>
      <p:sp>
        <p:nvSpPr>
          <p:cNvPr id="3" name="Content Placeholder 2">
            <a:extLst>
              <a:ext uri="{FF2B5EF4-FFF2-40B4-BE49-F238E27FC236}">
                <a16:creationId xmlns:a16="http://schemas.microsoft.com/office/drawing/2014/main" id="{B395212E-7C76-449C-8C7A-2BD614CB3CE8}"/>
              </a:ext>
            </a:extLst>
          </p:cNvPr>
          <p:cNvSpPr>
            <a:spLocks noGrp="1"/>
          </p:cNvSpPr>
          <p:nvPr>
            <p:ph idx="1"/>
          </p:nvPr>
        </p:nvSpPr>
        <p:spPr>
          <a:xfrm>
            <a:off x="103696" y="1288032"/>
            <a:ext cx="8906954" cy="5262979"/>
          </a:xfrm>
        </p:spPr>
        <p:txBody>
          <a:bodyPr wrap="square">
            <a:spAutoFit/>
          </a:bodyPr>
          <a:lstStyle/>
          <a:p>
            <a:pPr>
              <a:spcBef>
                <a:spcPts val="0"/>
              </a:spcBef>
              <a:spcAft>
                <a:spcPts val="0"/>
              </a:spcAft>
            </a:pPr>
            <a:r>
              <a:rPr lang="en-US" sz="2800" dirty="0">
                <a:solidFill>
                  <a:schemeClr val="tx1"/>
                </a:solidFill>
              </a:rPr>
              <a:t>Do we desire to give God glory throughout all ages, world without end? NOTE: Ephesians 1-3</a:t>
            </a:r>
          </a:p>
          <a:p>
            <a:pPr>
              <a:spcBef>
                <a:spcPts val="0"/>
              </a:spcBef>
              <a:spcAft>
                <a:spcPts val="0"/>
              </a:spcAft>
            </a:pPr>
            <a:r>
              <a:rPr lang="en-US" sz="2800" dirty="0">
                <a:solidFill>
                  <a:schemeClr val="tx1"/>
                </a:solidFill>
              </a:rPr>
              <a:t>If so, then it must be </a:t>
            </a:r>
            <a:r>
              <a:rPr lang="en-US" sz="2800" i="1" dirty="0">
                <a:solidFill>
                  <a:schemeClr val="tx1"/>
                </a:solidFill>
              </a:rPr>
              <a:t>“by Jesus Christ,” </a:t>
            </a:r>
            <a:r>
              <a:rPr lang="en-US" sz="2800" dirty="0">
                <a:solidFill>
                  <a:schemeClr val="tx1"/>
                </a:solidFill>
              </a:rPr>
              <a:t>and that can be only as we …</a:t>
            </a:r>
          </a:p>
          <a:p>
            <a:pPr lvl="1">
              <a:spcBef>
                <a:spcPts val="0"/>
              </a:spcBef>
              <a:spcAft>
                <a:spcPts val="0"/>
              </a:spcAft>
            </a:pPr>
            <a:r>
              <a:rPr lang="en-US" sz="2400" dirty="0">
                <a:solidFill>
                  <a:schemeClr val="tx1"/>
                </a:solidFill>
              </a:rPr>
              <a:t>Come to know the love of Christ which passes knowledge.</a:t>
            </a:r>
          </a:p>
          <a:p>
            <a:pPr lvl="1">
              <a:spcBef>
                <a:spcPts val="0"/>
              </a:spcBef>
              <a:spcAft>
                <a:spcPts val="0"/>
              </a:spcAft>
            </a:pPr>
            <a:r>
              <a:rPr lang="en-US" sz="2400" dirty="0">
                <a:solidFill>
                  <a:schemeClr val="tx1"/>
                </a:solidFill>
              </a:rPr>
              <a:t>Allow ourselves to </a:t>
            </a:r>
            <a:r>
              <a:rPr lang="en-US" sz="2400" i="1" dirty="0">
                <a:solidFill>
                  <a:schemeClr val="tx1"/>
                </a:solidFill>
              </a:rPr>
              <a:t>“be filled with all the fullness of God.”</a:t>
            </a:r>
          </a:p>
          <a:p>
            <a:pPr>
              <a:spcBef>
                <a:spcPts val="0"/>
              </a:spcBef>
              <a:spcAft>
                <a:spcPts val="0"/>
              </a:spcAft>
            </a:pPr>
            <a:r>
              <a:rPr lang="en-US" sz="2800" dirty="0">
                <a:solidFill>
                  <a:schemeClr val="tx1"/>
                </a:solidFill>
              </a:rPr>
              <a:t>How can we be sure to be </a:t>
            </a:r>
            <a:r>
              <a:rPr lang="en-US" sz="2800" i="1" dirty="0">
                <a:solidFill>
                  <a:schemeClr val="tx1"/>
                </a:solidFill>
              </a:rPr>
              <a:t>“</a:t>
            </a:r>
            <a:r>
              <a:rPr lang="en-US" sz="2800" b="1" i="1" dirty="0">
                <a:solidFill>
                  <a:schemeClr val="tx1"/>
                </a:solidFill>
              </a:rPr>
              <a:t>filled with all the fullness of God</a:t>
            </a:r>
            <a:r>
              <a:rPr lang="en-US" sz="2800" i="1" dirty="0">
                <a:solidFill>
                  <a:schemeClr val="tx1"/>
                </a:solidFill>
              </a:rPr>
              <a:t>?”</a:t>
            </a:r>
          </a:p>
          <a:p>
            <a:pPr lvl="1">
              <a:spcBef>
                <a:spcPts val="0"/>
              </a:spcBef>
              <a:spcAft>
                <a:spcPts val="0"/>
              </a:spcAft>
            </a:pPr>
            <a:r>
              <a:rPr lang="en-US" sz="2400" u="sng" dirty="0">
                <a:solidFill>
                  <a:schemeClr val="tx1"/>
                </a:solidFill>
              </a:rPr>
              <a:t>For one who is ALREADY A CHRISTIAN</a:t>
            </a:r>
            <a:r>
              <a:rPr lang="en-US" sz="2400" dirty="0">
                <a:solidFill>
                  <a:schemeClr val="tx1"/>
                </a:solidFill>
              </a:rPr>
              <a:t>, we should follow Paul’s example and start with prayer (such as the one in our text)</a:t>
            </a:r>
          </a:p>
          <a:p>
            <a:pPr lvl="1">
              <a:spcBef>
                <a:spcPts val="0"/>
              </a:spcBef>
              <a:spcAft>
                <a:spcPts val="0"/>
              </a:spcAft>
            </a:pPr>
            <a:r>
              <a:rPr lang="en-US" sz="2400" u="sng" dirty="0">
                <a:solidFill>
                  <a:schemeClr val="tx1"/>
                </a:solidFill>
              </a:rPr>
              <a:t>For one who is NOT A CHRISTIAN</a:t>
            </a:r>
            <a:r>
              <a:rPr lang="en-US" sz="2400" dirty="0">
                <a:solidFill>
                  <a:schemeClr val="tx1"/>
                </a:solidFill>
              </a:rPr>
              <a:t>, then one needs first to become a child of God. cf. Galatians 3:26-27</a:t>
            </a:r>
          </a:p>
        </p:txBody>
      </p:sp>
    </p:spTree>
    <p:extLst>
      <p:ext uri="{BB962C8B-B14F-4D97-AF65-F5344CB8AC3E}">
        <p14:creationId xmlns:p14="http://schemas.microsoft.com/office/powerpoint/2010/main" val="8051269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78E3E3-2AEB-4EB9-8703-63A5FE37C7FB}"/>
              </a:ext>
            </a:extLst>
          </p:cNvPr>
          <p:cNvSpPr>
            <a:spLocks noGrp="1"/>
          </p:cNvSpPr>
          <p:nvPr>
            <p:ph type="title"/>
          </p:nvPr>
        </p:nvSpPr>
        <p:spPr>
          <a:xfrm>
            <a:off x="150830" y="128305"/>
            <a:ext cx="8870623" cy="1323439"/>
          </a:xfrm>
        </p:spPr>
        <p:txBody>
          <a:bodyPr wrap="square">
            <a:spAutoFit/>
          </a:bodyPr>
          <a:lstStyle/>
          <a:p>
            <a:r>
              <a:rPr lang="en-US" dirty="0">
                <a:solidFill>
                  <a:schemeClr val="tx1"/>
                </a:solidFill>
              </a:rPr>
              <a:t>Paul’s Second Prayer For The Ephesians</a:t>
            </a:r>
            <a:br>
              <a:rPr lang="en-US" dirty="0">
                <a:solidFill>
                  <a:schemeClr val="tx1"/>
                </a:solidFill>
              </a:rPr>
            </a:br>
            <a:r>
              <a:rPr lang="en-US" dirty="0" err="1">
                <a:solidFill>
                  <a:schemeClr val="tx1"/>
                </a:solidFill>
              </a:rPr>
              <a:t>Ephesians</a:t>
            </a:r>
            <a:r>
              <a:rPr lang="en-US" dirty="0">
                <a:solidFill>
                  <a:schemeClr val="tx1"/>
                </a:solidFill>
              </a:rPr>
              <a:t> 3:14-21</a:t>
            </a:r>
          </a:p>
        </p:txBody>
      </p:sp>
      <p:sp>
        <p:nvSpPr>
          <p:cNvPr id="3" name="Content Placeholder 2">
            <a:extLst>
              <a:ext uri="{FF2B5EF4-FFF2-40B4-BE49-F238E27FC236}">
                <a16:creationId xmlns:a16="http://schemas.microsoft.com/office/drawing/2014/main" id="{7D46F988-D6C5-4F14-8A33-EC858A8EF949}"/>
              </a:ext>
            </a:extLst>
          </p:cNvPr>
          <p:cNvSpPr>
            <a:spLocks noGrp="1"/>
          </p:cNvSpPr>
          <p:nvPr>
            <p:ph idx="1"/>
          </p:nvPr>
        </p:nvSpPr>
        <p:spPr>
          <a:xfrm>
            <a:off x="150829" y="1732452"/>
            <a:ext cx="8870623" cy="4518160"/>
          </a:xfrm>
        </p:spPr>
        <p:txBody>
          <a:bodyPr wrap="square">
            <a:spAutoFit/>
          </a:bodyPr>
          <a:lstStyle/>
          <a:p>
            <a:r>
              <a:rPr lang="en-US" sz="3200" dirty="0">
                <a:solidFill>
                  <a:schemeClr val="tx1"/>
                </a:solidFill>
              </a:rPr>
              <a:t>Paul’s prayer on behalf of the Ephesians …</a:t>
            </a:r>
          </a:p>
          <a:p>
            <a:pPr lvl="1"/>
            <a:r>
              <a:rPr lang="en-US" sz="2800" dirty="0">
                <a:solidFill>
                  <a:schemeClr val="tx1"/>
                </a:solidFill>
              </a:rPr>
              <a:t>That they be strengthened by the Spirit of God.</a:t>
            </a:r>
          </a:p>
          <a:p>
            <a:pPr lvl="1"/>
            <a:r>
              <a:rPr lang="en-US" sz="2800" dirty="0">
                <a:solidFill>
                  <a:schemeClr val="tx1"/>
                </a:solidFill>
              </a:rPr>
              <a:t>So they can comprehend the love of Christ.</a:t>
            </a:r>
          </a:p>
          <a:p>
            <a:pPr lvl="1"/>
            <a:r>
              <a:rPr lang="en-US" sz="2800" dirty="0">
                <a:solidFill>
                  <a:schemeClr val="tx1"/>
                </a:solidFill>
              </a:rPr>
              <a:t>And thus be filled with all the fullness of God.</a:t>
            </a:r>
          </a:p>
          <a:p>
            <a:pPr marL="36900" indent="0">
              <a:buNone/>
            </a:pPr>
            <a:endParaRPr lang="en-US" sz="3200" dirty="0">
              <a:solidFill>
                <a:schemeClr val="tx1"/>
              </a:solidFill>
            </a:endParaRPr>
          </a:p>
          <a:p>
            <a:r>
              <a:rPr lang="en-US" sz="3200" b="1" dirty="0">
                <a:solidFill>
                  <a:schemeClr val="tx1"/>
                </a:solidFill>
              </a:rPr>
              <a:t>NOW … Is God</a:t>
            </a:r>
            <a:r>
              <a:rPr lang="en-US" sz="3200" dirty="0">
                <a:solidFill>
                  <a:schemeClr val="tx1"/>
                </a:solidFill>
              </a:rPr>
              <a:t> “</a:t>
            </a:r>
            <a:r>
              <a:rPr lang="en-US" sz="3200" b="1" dirty="0">
                <a:solidFill>
                  <a:schemeClr val="tx1"/>
                </a:solidFill>
              </a:rPr>
              <a:t>able</a:t>
            </a:r>
            <a:r>
              <a:rPr lang="en-US" sz="3200" dirty="0">
                <a:solidFill>
                  <a:schemeClr val="tx1"/>
                </a:solidFill>
              </a:rPr>
              <a:t>” </a:t>
            </a:r>
            <a:r>
              <a:rPr lang="en-US" sz="3200" b="1" dirty="0">
                <a:solidFill>
                  <a:schemeClr val="tx1"/>
                </a:solidFill>
              </a:rPr>
              <a:t>to fulfill this petition?</a:t>
            </a:r>
          </a:p>
          <a:p>
            <a:pPr marL="36900" indent="0">
              <a:buNone/>
            </a:pPr>
            <a:r>
              <a:rPr lang="en-US" sz="4000" b="1" dirty="0">
                <a:solidFill>
                  <a:schemeClr val="tx1"/>
                </a:solidFill>
              </a:rPr>
              <a:t>YES!!! </a:t>
            </a:r>
            <a:r>
              <a:rPr lang="en-US" sz="3200" b="1" dirty="0">
                <a:solidFill>
                  <a:schemeClr val="tx1"/>
                </a:solidFill>
              </a:rPr>
              <a:t>Note how he closes the prayer …</a:t>
            </a:r>
          </a:p>
        </p:txBody>
      </p:sp>
    </p:spTree>
    <p:extLst>
      <p:ext uri="{BB962C8B-B14F-4D97-AF65-F5344CB8AC3E}">
        <p14:creationId xmlns:p14="http://schemas.microsoft.com/office/powerpoint/2010/main" val="9800451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04800" y="184419"/>
            <a:ext cx="8686800" cy="1323439"/>
          </a:xfrm>
        </p:spPr>
        <p:txBody>
          <a:bodyPr>
            <a:spAutoFit/>
          </a:bodyPr>
          <a:lstStyle/>
          <a:p>
            <a:r>
              <a:rPr lang="en-US" dirty="0">
                <a:solidFill>
                  <a:schemeClr val="tx1"/>
                </a:solidFill>
              </a:rPr>
              <a:t>Closing</a:t>
            </a:r>
            <a:br>
              <a:rPr lang="en-US" dirty="0">
                <a:solidFill>
                  <a:schemeClr val="tx1"/>
                </a:solidFill>
              </a:rPr>
            </a:br>
            <a:r>
              <a:rPr lang="en-US" dirty="0">
                <a:solidFill>
                  <a:schemeClr val="tx1"/>
                </a:solidFill>
              </a:rPr>
              <a:t>Ephesians 3:20-21</a:t>
            </a:r>
          </a:p>
        </p:txBody>
      </p:sp>
      <p:sp>
        <p:nvSpPr>
          <p:cNvPr id="3" name="Content Placeholder 2"/>
          <p:cNvSpPr>
            <a:spLocks noGrp="1"/>
          </p:cNvSpPr>
          <p:nvPr>
            <p:ph idx="1"/>
          </p:nvPr>
        </p:nvSpPr>
        <p:spPr>
          <a:xfrm>
            <a:off x="113122" y="1732452"/>
            <a:ext cx="8878478" cy="4151906"/>
          </a:xfrm>
        </p:spPr>
        <p:txBody>
          <a:bodyPr wrap="square">
            <a:spAutoFit/>
          </a:bodyPr>
          <a:lstStyle/>
          <a:p>
            <a:pPr>
              <a:buNone/>
            </a:pPr>
            <a:r>
              <a:rPr lang="en-US" sz="2800" dirty="0">
                <a:solidFill>
                  <a:schemeClr val="tx1"/>
                </a:solidFill>
              </a:rPr>
              <a:t>Verse 20 – Glory to God for what he is </a:t>
            </a:r>
            <a:r>
              <a:rPr lang="en-US" sz="2800" i="1" dirty="0">
                <a:solidFill>
                  <a:schemeClr val="tx1"/>
                </a:solidFill>
              </a:rPr>
              <a:t>“able to do!”</a:t>
            </a:r>
          </a:p>
          <a:p>
            <a:pPr>
              <a:buNone/>
            </a:pPr>
            <a:r>
              <a:rPr lang="en-US" sz="2800" dirty="0">
                <a:solidFill>
                  <a:schemeClr val="tx1"/>
                </a:solidFill>
              </a:rPr>
              <a:t>	– </a:t>
            </a:r>
            <a:r>
              <a:rPr lang="en-US" sz="2800" i="1" dirty="0">
                <a:solidFill>
                  <a:schemeClr val="tx1"/>
                </a:solidFill>
              </a:rPr>
              <a:t>“Exceeding” – </a:t>
            </a:r>
            <a:r>
              <a:rPr lang="en-US" sz="2800" dirty="0">
                <a:solidFill>
                  <a:schemeClr val="tx1"/>
                </a:solidFill>
              </a:rPr>
              <a:t>“</a:t>
            </a:r>
            <a:r>
              <a:rPr lang="en-US" sz="2800" dirty="0" err="1">
                <a:solidFill>
                  <a:schemeClr val="tx1"/>
                </a:solidFill>
              </a:rPr>
              <a:t>i</a:t>
            </a:r>
            <a:r>
              <a:rPr lang="en-US" sz="2800" dirty="0">
                <a:solidFill>
                  <a:schemeClr val="tx1"/>
                </a:solidFill>
              </a:rPr>
              <a:t>. e. of position, situation, extension: over, above, beyond, across.” </a:t>
            </a:r>
            <a:r>
              <a:rPr lang="en-US" sz="3200" dirty="0">
                <a:solidFill>
                  <a:schemeClr val="tx1"/>
                </a:solidFill>
              </a:rPr>
              <a:t>(Thayer)</a:t>
            </a:r>
            <a:endParaRPr lang="en-US" sz="2800" dirty="0">
              <a:solidFill>
                <a:schemeClr val="tx1"/>
              </a:solidFill>
            </a:endParaRPr>
          </a:p>
          <a:p>
            <a:pPr>
              <a:buNone/>
            </a:pPr>
            <a:r>
              <a:rPr lang="en-US" sz="2800" dirty="0">
                <a:solidFill>
                  <a:schemeClr val="tx1"/>
                </a:solidFill>
              </a:rPr>
              <a:t>	– </a:t>
            </a:r>
            <a:r>
              <a:rPr lang="en-US" sz="2800" i="1" dirty="0">
                <a:solidFill>
                  <a:schemeClr val="tx1"/>
                </a:solidFill>
              </a:rPr>
              <a:t>“Abundantly” – </a:t>
            </a:r>
            <a:r>
              <a:rPr lang="en-US" sz="2800" dirty="0">
                <a:solidFill>
                  <a:schemeClr val="tx1"/>
                </a:solidFill>
              </a:rPr>
              <a:t>“superabundantly; beyond measure; exceedingly; 1 </a:t>
            </a:r>
            <a:r>
              <a:rPr lang="en-US" sz="2800" dirty="0" err="1">
                <a:solidFill>
                  <a:schemeClr val="tx1"/>
                </a:solidFill>
              </a:rPr>
              <a:t>Thess</a:t>
            </a:r>
            <a:r>
              <a:rPr lang="en-US" sz="2800" dirty="0">
                <a:solidFill>
                  <a:schemeClr val="tx1"/>
                </a:solidFill>
              </a:rPr>
              <a:t> 5:13” </a:t>
            </a:r>
            <a:r>
              <a:rPr lang="en-US" sz="3200" dirty="0">
                <a:solidFill>
                  <a:schemeClr val="tx1"/>
                </a:solidFill>
              </a:rPr>
              <a:t>(Thayer)</a:t>
            </a:r>
          </a:p>
          <a:p>
            <a:pPr>
              <a:buNone/>
            </a:pPr>
            <a:r>
              <a:rPr lang="en-US" sz="2800" dirty="0">
                <a:solidFill>
                  <a:schemeClr val="tx1"/>
                </a:solidFill>
              </a:rPr>
              <a:t>“Super-abundantly above” </a:t>
            </a:r>
            <a:r>
              <a:rPr lang="en-US" sz="2800" i="1" dirty="0" err="1">
                <a:solidFill>
                  <a:schemeClr val="tx1"/>
                </a:solidFill>
              </a:rPr>
              <a:t>huper</a:t>
            </a:r>
            <a:r>
              <a:rPr lang="en-US" sz="2800" i="1" dirty="0">
                <a:solidFill>
                  <a:schemeClr val="tx1"/>
                </a:solidFill>
              </a:rPr>
              <a:t> </a:t>
            </a:r>
            <a:r>
              <a:rPr lang="en-US" sz="2800" i="1" dirty="0" err="1">
                <a:solidFill>
                  <a:schemeClr val="tx1"/>
                </a:solidFill>
              </a:rPr>
              <a:t>panta</a:t>
            </a:r>
            <a:r>
              <a:rPr lang="en-US" sz="2800" i="1" dirty="0">
                <a:solidFill>
                  <a:schemeClr val="tx1"/>
                </a:solidFill>
              </a:rPr>
              <a:t> </a:t>
            </a:r>
            <a:r>
              <a:rPr lang="en-US" sz="2800" i="1" dirty="0" err="1">
                <a:solidFill>
                  <a:schemeClr val="tx1"/>
                </a:solidFill>
              </a:rPr>
              <a:t>poiēsai</a:t>
            </a:r>
            <a:r>
              <a:rPr lang="en-US" sz="2800" i="1" dirty="0">
                <a:solidFill>
                  <a:schemeClr val="tx1"/>
                </a:solidFill>
              </a:rPr>
              <a:t> </a:t>
            </a:r>
            <a:r>
              <a:rPr lang="en-US" sz="2800" i="1" dirty="0" err="1">
                <a:solidFill>
                  <a:schemeClr val="tx1"/>
                </a:solidFill>
              </a:rPr>
              <a:t>huperekperissou</a:t>
            </a:r>
            <a:r>
              <a:rPr lang="en-US" sz="2800" i="1" dirty="0">
                <a:solidFill>
                  <a:schemeClr val="tx1"/>
                </a:solidFill>
              </a:rPr>
              <a:t>; </a:t>
            </a:r>
            <a:r>
              <a:rPr lang="en-US" sz="2800" dirty="0">
                <a:solidFill>
                  <a:schemeClr val="tx1"/>
                </a:solidFill>
              </a:rPr>
              <a:t>literally, “beyond all things to do superabundantly” </a:t>
            </a:r>
            <a:r>
              <a:rPr lang="en-US" dirty="0">
                <a:solidFill>
                  <a:schemeClr val="tx1"/>
                </a:solidFill>
              </a:rPr>
              <a:t>(C.G. Caldwell, Truth Commentary Series)</a:t>
            </a:r>
            <a:endParaRPr lang="en-US" sz="2200" dirty="0">
              <a:solidFill>
                <a:schemeClr val="tx1"/>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04800" y="184419"/>
            <a:ext cx="8686800" cy="1323439"/>
          </a:xfrm>
        </p:spPr>
        <p:txBody>
          <a:bodyPr>
            <a:spAutoFit/>
          </a:bodyPr>
          <a:lstStyle/>
          <a:p>
            <a:r>
              <a:rPr lang="en-US" dirty="0">
                <a:solidFill>
                  <a:schemeClr val="tx1"/>
                </a:solidFill>
              </a:rPr>
              <a:t>Closing</a:t>
            </a:r>
            <a:br>
              <a:rPr lang="en-US" dirty="0">
                <a:solidFill>
                  <a:schemeClr val="tx1"/>
                </a:solidFill>
              </a:rPr>
            </a:br>
            <a:r>
              <a:rPr lang="en-US" dirty="0">
                <a:solidFill>
                  <a:schemeClr val="tx1"/>
                </a:solidFill>
              </a:rPr>
              <a:t>Ephesians 3:20-21</a:t>
            </a:r>
          </a:p>
        </p:txBody>
      </p:sp>
      <p:sp>
        <p:nvSpPr>
          <p:cNvPr id="3" name="Content Placeholder 2"/>
          <p:cNvSpPr>
            <a:spLocks noGrp="1"/>
          </p:cNvSpPr>
          <p:nvPr>
            <p:ph idx="1"/>
          </p:nvPr>
        </p:nvSpPr>
        <p:spPr>
          <a:xfrm>
            <a:off x="122548" y="1704169"/>
            <a:ext cx="8869052" cy="4832092"/>
          </a:xfrm>
        </p:spPr>
        <p:txBody>
          <a:bodyPr wrap="square">
            <a:spAutoFit/>
          </a:bodyPr>
          <a:lstStyle/>
          <a:p>
            <a:pPr>
              <a:spcBef>
                <a:spcPts val="0"/>
              </a:spcBef>
              <a:spcAft>
                <a:spcPts val="0"/>
              </a:spcAft>
              <a:buNone/>
            </a:pPr>
            <a:r>
              <a:rPr lang="en-US" sz="2800" dirty="0">
                <a:solidFill>
                  <a:schemeClr val="tx1"/>
                </a:solidFill>
              </a:rPr>
              <a:t>Verse 20 – Glory to God for what he is </a:t>
            </a:r>
            <a:r>
              <a:rPr lang="en-US" sz="2800" i="1" dirty="0">
                <a:solidFill>
                  <a:schemeClr val="tx1"/>
                </a:solidFill>
              </a:rPr>
              <a:t>“able to do!”</a:t>
            </a:r>
          </a:p>
          <a:p>
            <a:pPr>
              <a:spcBef>
                <a:spcPts val="0"/>
              </a:spcBef>
              <a:spcAft>
                <a:spcPts val="0"/>
              </a:spcAft>
            </a:pPr>
            <a:r>
              <a:rPr lang="en-US" sz="2800" dirty="0">
                <a:solidFill>
                  <a:schemeClr val="tx1"/>
                </a:solidFill>
              </a:rPr>
              <a:t>Athenians had to learn the glory of God. Acts 17:24-28</a:t>
            </a:r>
          </a:p>
          <a:p>
            <a:pPr>
              <a:spcBef>
                <a:spcPts val="0"/>
              </a:spcBef>
              <a:spcAft>
                <a:spcPts val="0"/>
              </a:spcAft>
            </a:pPr>
            <a:r>
              <a:rPr lang="en-US" sz="2800" dirty="0">
                <a:solidFill>
                  <a:schemeClr val="tx1"/>
                </a:solidFill>
              </a:rPr>
              <a:t>Romans 16:25-27, </a:t>
            </a:r>
            <a:r>
              <a:rPr lang="en-US" sz="2800" i="1" dirty="0">
                <a:solidFill>
                  <a:schemeClr val="tx1"/>
                </a:solidFill>
              </a:rPr>
              <a:t>“Now to him that is able to establish you according to my gospel and the preaching of Jesus Christ, according to the revelation of the mystery which hath been kept in silence through times eternal, but now is manifested, and by the scriptures of the prophets, according to the commandment of the eternal God, is made known unto all the nations unto obedience of faith: </a:t>
            </a:r>
            <a:r>
              <a:rPr lang="en-US" sz="2800" b="1" i="1" u="sng" dirty="0">
                <a:solidFill>
                  <a:schemeClr val="tx1"/>
                </a:solidFill>
              </a:rPr>
              <a:t>to the only wise God, through Jesus Christ, to whom be the glory for ever. Amen</a:t>
            </a:r>
            <a:r>
              <a:rPr lang="en-US" sz="2800" i="1" dirty="0">
                <a:solidFill>
                  <a:schemeClr val="tx1"/>
                </a:solidFill>
              </a:rPr>
              <a: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04800" y="184419"/>
            <a:ext cx="8686800" cy="1323439"/>
          </a:xfrm>
        </p:spPr>
        <p:txBody>
          <a:bodyPr>
            <a:spAutoFit/>
          </a:bodyPr>
          <a:lstStyle/>
          <a:p>
            <a:r>
              <a:rPr lang="en-US" dirty="0">
                <a:solidFill>
                  <a:schemeClr val="tx1"/>
                </a:solidFill>
              </a:rPr>
              <a:t>Closing</a:t>
            </a:r>
            <a:br>
              <a:rPr lang="en-US" dirty="0">
                <a:solidFill>
                  <a:schemeClr val="tx1"/>
                </a:solidFill>
              </a:rPr>
            </a:br>
            <a:r>
              <a:rPr lang="en-US" dirty="0">
                <a:solidFill>
                  <a:schemeClr val="tx1"/>
                </a:solidFill>
              </a:rPr>
              <a:t>Ephesians 3:20-21</a:t>
            </a:r>
          </a:p>
        </p:txBody>
      </p:sp>
      <p:sp>
        <p:nvSpPr>
          <p:cNvPr id="3" name="Content Placeholder 2"/>
          <p:cNvSpPr>
            <a:spLocks noGrp="1"/>
          </p:cNvSpPr>
          <p:nvPr>
            <p:ph idx="1"/>
          </p:nvPr>
        </p:nvSpPr>
        <p:spPr>
          <a:xfrm>
            <a:off x="209551" y="1732450"/>
            <a:ext cx="8686800" cy="4715137"/>
          </a:xfrm>
        </p:spPr>
        <p:txBody>
          <a:bodyPr wrap="square">
            <a:spAutoFit/>
          </a:bodyPr>
          <a:lstStyle/>
          <a:p>
            <a:pPr>
              <a:buNone/>
            </a:pPr>
            <a:r>
              <a:rPr lang="en-US" sz="3200" dirty="0">
                <a:solidFill>
                  <a:schemeClr val="tx1"/>
                </a:solidFill>
              </a:rPr>
              <a:t>Verse 20 – Glory to God for what he is </a:t>
            </a:r>
            <a:r>
              <a:rPr lang="en-US" sz="3200" i="1" dirty="0">
                <a:solidFill>
                  <a:schemeClr val="tx1"/>
                </a:solidFill>
              </a:rPr>
              <a:t>“able to do!”</a:t>
            </a:r>
          </a:p>
          <a:p>
            <a:pPr>
              <a:buNone/>
            </a:pPr>
            <a:r>
              <a:rPr lang="en-US" sz="3200" dirty="0">
                <a:solidFill>
                  <a:schemeClr val="tx1"/>
                </a:solidFill>
              </a:rPr>
              <a:t>God’s power seen:</a:t>
            </a:r>
          </a:p>
          <a:p>
            <a:r>
              <a:rPr lang="en-US" sz="2800" dirty="0">
                <a:solidFill>
                  <a:schemeClr val="tx1"/>
                </a:solidFill>
              </a:rPr>
              <a:t>	In creation. Genesis 1:1; Psalms 33:6-9</a:t>
            </a:r>
          </a:p>
          <a:p>
            <a:r>
              <a:rPr lang="en-US" sz="2800" dirty="0">
                <a:solidFill>
                  <a:schemeClr val="tx1"/>
                </a:solidFill>
              </a:rPr>
              <a:t>	In sacrifice. John 3:16</a:t>
            </a:r>
          </a:p>
          <a:p>
            <a:r>
              <a:rPr lang="en-US" sz="2800" dirty="0">
                <a:solidFill>
                  <a:schemeClr val="tx1"/>
                </a:solidFill>
              </a:rPr>
              <a:t>	In revelation. 2 Timothy 3:16-17</a:t>
            </a:r>
          </a:p>
          <a:p>
            <a:r>
              <a:rPr lang="en-US" sz="2800" dirty="0">
                <a:solidFill>
                  <a:schemeClr val="tx1"/>
                </a:solidFill>
              </a:rPr>
              <a:t>	In salvation. Ephesians 2:1-10</a:t>
            </a:r>
          </a:p>
          <a:p>
            <a:r>
              <a:rPr lang="en-US" sz="2800" dirty="0">
                <a:solidFill>
                  <a:schemeClr val="tx1"/>
                </a:solidFill>
              </a:rPr>
              <a:t>	In judgment. Hebrews 4:13; 2 Corinthians 5:10</a:t>
            </a:r>
          </a:p>
        </p:txBody>
      </p:sp>
    </p:spTree>
    <p:extLst>
      <p:ext uri="{BB962C8B-B14F-4D97-AF65-F5344CB8AC3E}">
        <p14:creationId xmlns:p14="http://schemas.microsoft.com/office/powerpoint/2010/main" val="23149944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04800" y="184419"/>
            <a:ext cx="8686800" cy="1323439"/>
          </a:xfrm>
        </p:spPr>
        <p:txBody>
          <a:bodyPr>
            <a:spAutoFit/>
          </a:bodyPr>
          <a:lstStyle/>
          <a:p>
            <a:r>
              <a:rPr lang="en-US" dirty="0">
                <a:solidFill>
                  <a:schemeClr val="tx1"/>
                </a:solidFill>
              </a:rPr>
              <a:t>Closing</a:t>
            </a:r>
            <a:br>
              <a:rPr lang="en-US" dirty="0">
                <a:solidFill>
                  <a:schemeClr val="tx1"/>
                </a:solidFill>
              </a:rPr>
            </a:br>
            <a:r>
              <a:rPr lang="en-US" dirty="0">
                <a:solidFill>
                  <a:schemeClr val="tx1"/>
                </a:solidFill>
              </a:rPr>
              <a:t>Ephesians 3:20-21</a:t>
            </a:r>
          </a:p>
        </p:txBody>
      </p:sp>
      <p:sp>
        <p:nvSpPr>
          <p:cNvPr id="3" name="Content Placeholder 2"/>
          <p:cNvSpPr>
            <a:spLocks noGrp="1"/>
          </p:cNvSpPr>
          <p:nvPr>
            <p:ph idx="1"/>
          </p:nvPr>
        </p:nvSpPr>
        <p:spPr>
          <a:xfrm>
            <a:off x="113122" y="1760733"/>
            <a:ext cx="8878478" cy="4862870"/>
          </a:xfrm>
        </p:spPr>
        <p:txBody>
          <a:bodyPr wrap="square">
            <a:spAutoFit/>
          </a:bodyPr>
          <a:lstStyle/>
          <a:p>
            <a:pPr>
              <a:spcBef>
                <a:spcPts val="0"/>
              </a:spcBef>
              <a:spcAft>
                <a:spcPts val="0"/>
              </a:spcAft>
              <a:buNone/>
            </a:pPr>
            <a:r>
              <a:rPr lang="en-US" sz="3100" dirty="0">
                <a:solidFill>
                  <a:schemeClr val="tx1"/>
                </a:solidFill>
              </a:rPr>
              <a:t>Verse 20 – Glory to God for what he is </a:t>
            </a:r>
            <a:r>
              <a:rPr lang="en-US" sz="3100" i="1" dirty="0">
                <a:solidFill>
                  <a:schemeClr val="tx1"/>
                </a:solidFill>
              </a:rPr>
              <a:t>“able to do!”</a:t>
            </a:r>
          </a:p>
          <a:p>
            <a:pPr>
              <a:spcBef>
                <a:spcPts val="0"/>
              </a:spcBef>
              <a:spcAft>
                <a:spcPts val="0"/>
              </a:spcAft>
            </a:pPr>
            <a:r>
              <a:rPr lang="en-US" sz="3100" dirty="0">
                <a:solidFill>
                  <a:schemeClr val="tx1"/>
                </a:solidFill>
              </a:rPr>
              <a:t>Paul reaffirms God’s power to do what he has prayed for …</a:t>
            </a:r>
          </a:p>
          <a:p>
            <a:pPr marL="36900" indent="0">
              <a:spcBef>
                <a:spcPts val="0"/>
              </a:spcBef>
              <a:spcAft>
                <a:spcPts val="0"/>
              </a:spcAft>
              <a:buNone/>
            </a:pPr>
            <a:endParaRPr lang="en-US" sz="3100" dirty="0">
              <a:solidFill>
                <a:schemeClr val="tx1"/>
              </a:solidFill>
            </a:endParaRPr>
          </a:p>
          <a:p>
            <a:pPr>
              <a:spcBef>
                <a:spcPts val="0"/>
              </a:spcBef>
              <a:spcAft>
                <a:spcPts val="0"/>
              </a:spcAft>
            </a:pPr>
            <a:r>
              <a:rPr lang="en-US" sz="3100" dirty="0">
                <a:solidFill>
                  <a:schemeClr val="tx1"/>
                </a:solidFill>
              </a:rPr>
              <a:t>Romans 11:36; cf. 16:25; 9:5; Jude 24; </a:t>
            </a:r>
            <a:br>
              <a:rPr lang="en-US" sz="3100" dirty="0">
                <a:solidFill>
                  <a:schemeClr val="tx1"/>
                </a:solidFill>
              </a:rPr>
            </a:br>
            <a:r>
              <a:rPr lang="en-US" sz="3100" dirty="0">
                <a:solidFill>
                  <a:schemeClr val="tx1"/>
                </a:solidFill>
              </a:rPr>
              <a:t>Galatians 1:5</a:t>
            </a:r>
          </a:p>
          <a:p>
            <a:pPr>
              <a:spcBef>
                <a:spcPts val="0"/>
              </a:spcBef>
              <a:spcAft>
                <a:spcPts val="0"/>
              </a:spcAft>
              <a:buNone/>
            </a:pPr>
            <a:r>
              <a:rPr lang="en-US" sz="3100" i="1" dirty="0">
                <a:solidFill>
                  <a:schemeClr val="tx1"/>
                </a:solidFill>
              </a:rPr>
              <a:t>“According to the power that worketh in us”</a:t>
            </a:r>
            <a:r>
              <a:rPr lang="en-US" sz="3100" dirty="0">
                <a:solidFill>
                  <a:schemeClr val="tx1"/>
                </a:solidFill>
              </a:rPr>
              <a:t> </a:t>
            </a:r>
            <a:br>
              <a:rPr lang="en-US" sz="3100" dirty="0">
                <a:solidFill>
                  <a:schemeClr val="tx1"/>
                </a:solidFill>
              </a:rPr>
            </a:br>
            <a:r>
              <a:rPr lang="en-US" sz="3100" dirty="0">
                <a:solidFill>
                  <a:schemeClr val="tx1"/>
                </a:solidFill>
              </a:rPr>
              <a:t>cf. Ephesians 1:19; 3:16</a:t>
            </a:r>
          </a:p>
          <a:p>
            <a:pPr lvl="1">
              <a:spcBef>
                <a:spcPts val="0"/>
              </a:spcBef>
              <a:spcAft>
                <a:spcPts val="0"/>
              </a:spcAft>
            </a:pPr>
            <a:r>
              <a:rPr lang="en-US" sz="3100" dirty="0">
                <a:solidFill>
                  <a:schemeClr val="tx1"/>
                </a:solidFill>
              </a:rPr>
              <a:t>God’s love and grace revealed to us.</a:t>
            </a:r>
          </a:p>
          <a:p>
            <a:pPr lvl="1">
              <a:spcBef>
                <a:spcPts val="0"/>
              </a:spcBef>
              <a:spcAft>
                <a:spcPts val="0"/>
              </a:spcAft>
            </a:pPr>
            <a:r>
              <a:rPr lang="en-US" sz="3100" dirty="0">
                <a:solidFill>
                  <a:schemeClr val="tx1"/>
                </a:solidFill>
              </a:rPr>
              <a:t>NOTE: Only we limit the power of God.</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04800" y="184419"/>
            <a:ext cx="8686800" cy="1323439"/>
          </a:xfrm>
        </p:spPr>
        <p:txBody>
          <a:bodyPr>
            <a:spAutoFit/>
          </a:bodyPr>
          <a:lstStyle/>
          <a:p>
            <a:r>
              <a:rPr lang="en-US" dirty="0">
                <a:solidFill>
                  <a:schemeClr val="tx1"/>
                </a:solidFill>
              </a:rPr>
              <a:t>Closing</a:t>
            </a:r>
            <a:br>
              <a:rPr lang="en-US" dirty="0">
                <a:solidFill>
                  <a:schemeClr val="tx1"/>
                </a:solidFill>
              </a:rPr>
            </a:br>
            <a:r>
              <a:rPr lang="en-US" dirty="0">
                <a:solidFill>
                  <a:schemeClr val="tx1"/>
                </a:solidFill>
              </a:rPr>
              <a:t>Ephesians 3:20-21</a:t>
            </a:r>
          </a:p>
        </p:txBody>
      </p:sp>
      <p:sp>
        <p:nvSpPr>
          <p:cNvPr id="3" name="Content Placeholder 2"/>
          <p:cNvSpPr>
            <a:spLocks noGrp="1"/>
          </p:cNvSpPr>
          <p:nvPr>
            <p:ph idx="1"/>
          </p:nvPr>
        </p:nvSpPr>
        <p:spPr>
          <a:xfrm>
            <a:off x="141402" y="1732452"/>
            <a:ext cx="8850198" cy="4462760"/>
          </a:xfrm>
        </p:spPr>
        <p:txBody>
          <a:bodyPr wrap="square">
            <a:spAutoFit/>
          </a:bodyPr>
          <a:lstStyle/>
          <a:p>
            <a:pPr>
              <a:buNone/>
            </a:pPr>
            <a:r>
              <a:rPr lang="en-US" sz="3000" dirty="0">
                <a:solidFill>
                  <a:schemeClr val="tx1"/>
                </a:solidFill>
              </a:rPr>
              <a:t>Verse 21 – </a:t>
            </a:r>
            <a:r>
              <a:rPr lang="en-US" sz="3000" i="1" dirty="0">
                <a:solidFill>
                  <a:schemeClr val="tx1"/>
                </a:solidFill>
              </a:rPr>
              <a:t>Glory to God </a:t>
            </a:r>
            <a:r>
              <a:rPr lang="en-US" sz="3000" dirty="0">
                <a:solidFill>
                  <a:schemeClr val="tx1"/>
                </a:solidFill>
              </a:rPr>
              <a:t>in the church and in Christ forever!</a:t>
            </a:r>
          </a:p>
          <a:p>
            <a:pPr>
              <a:buNone/>
            </a:pPr>
            <a:r>
              <a:rPr lang="en-US" sz="3000" i="1" dirty="0">
                <a:solidFill>
                  <a:schemeClr val="tx1"/>
                </a:solidFill>
              </a:rPr>
              <a:t>“</a:t>
            </a:r>
            <a:r>
              <a:rPr lang="en-US" sz="3000" b="1" i="1" dirty="0">
                <a:solidFill>
                  <a:schemeClr val="tx1"/>
                </a:solidFill>
              </a:rPr>
              <a:t>Glory</a:t>
            </a:r>
            <a:r>
              <a:rPr lang="en-US" sz="3000" i="1" dirty="0">
                <a:solidFill>
                  <a:schemeClr val="tx1"/>
                </a:solidFill>
              </a:rPr>
              <a:t>” </a:t>
            </a:r>
            <a:r>
              <a:rPr lang="en-US" sz="3000" b="1" dirty="0">
                <a:solidFill>
                  <a:schemeClr val="tx1"/>
                </a:solidFill>
              </a:rPr>
              <a:t>used in two senses</a:t>
            </a:r>
            <a:r>
              <a:rPr lang="en-US" sz="3000" dirty="0">
                <a:solidFill>
                  <a:schemeClr val="tx1"/>
                </a:solidFill>
              </a:rPr>
              <a:t>:</a:t>
            </a:r>
          </a:p>
          <a:p>
            <a:pPr>
              <a:buNone/>
            </a:pPr>
            <a:r>
              <a:rPr lang="en-US" sz="3000" dirty="0">
                <a:solidFill>
                  <a:schemeClr val="tx1"/>
                </a:solidFill>
              </a:rPr>
              <a:t>1. God’s supreme nature, powerful and good.</a:t>
            </a:r>
          </a:p>
          <a:p>
            <a:pPr lvl="1"/>
            <a:r>
              <a:rPr lang="en-US" sz="3000" dirty="0">
                <a:solidFill>
                  <a:schemeClr val="tx1"/>
                </a:solidFill>
              </a:rPr>
              <a:t>Inherent with the being of God, man doesn’t give it, only recognizes it. Verse 16</a:t>
            </a:r>
          </a:p>
          <a:p>
            <a:pPr lvl="1"/>
            <a:r>
              <a:rPr lang="en-US" sz="3000" dirty="0">
                <a:solidFill>
                  <a:schemeClr val="tx1"/>
                </a:solidFill>
              </a:rPr>
              <a:t>cf. Romans 16:27, </a:t>
            </a:r>
            <a:r>
              <a:rPr lang="en-US" sz="3000" i="1" dirty="0">
                <a:solidFill>
                  <a:schemeClr val="tx1"/>
                </a:solidFill>
              </a:rPr>
              <a:t>“to the only wise God, through Jesus Christ, to whom be the glory for ever. Amen.”</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04800" y="184419"/>
            <a:ext cx="8686800" cy="1323439"/>
          </a:xfrm>
        </p:spPr>
        <p:txBody>
          <a:bodyPr>
            <a:spAutoFit/>
          </a:bodyPr>
          <a:lstStyle/>
          <a:p>
            <a:r>
              <a:rPr lang="en-US" dirty="0">
                <a:solidFill>
                  <a:schemeClr val="tx1"/>
                </a:solidFill>
              </a:rPr>
              <a:t>Closing</a:t>
            </a:r>
            <a:br>
              <a:rPr lang="en-US" dirty="0">
                <a:solidFill>
                  <a:schemeClr val="tx1"/>
                </a:solidFill>
              </a:rPr>
            </a:br>
            <a:r>
              <a:rPr lang="en-US" dirty="0">
                <a:solidFill>
                  <a:schemeClr val="tx1"/>
                </a:solidFill>
              </a:rPr>
              <a:t>Ephesians 3:20-21</a:t>
            </a:r>
          </a:p>
        </p:txBody>
      </p:sp>
      <p:sp>
        <p:nvSpPr>
          <p:cNvPr id="3" name="Content Placeholder 2"/>
          <p:cNvSpPr>
            <a:spLocks noGrp="1"/>
          </p:cNvSpPr>
          <p:nvPr>
            <p:ph idx="1"/>
          </p:nvPr>
        </p:nvSpPr>
        <p:spPr>
          <a:xfrm>
            <a:off x="169682" y="1732452"/>
            <a:ext cx="8821918" cy="4944575"/>
          </a:xfrm>
        </p:spPr>
        <p:txBody>
          <a:bodyPr>
            <a:spAutoFit/>
          </a:bodyPr>
          <a:lstStyle/>
          <a:p>
            <a:pPr>
              <a:buNone/>
            </a:pPr>
            <a:r>
              <a:rPr lang="en-US" sz="2800" dirty="0">
                <a:solidFill>
                  <a:schemeClr val="tx1"/>
                </a:solidFill>
              </a:rPr>
              <a:t>Verse 21 – </a:t>
            </a:r>
            <a:r>
              <a:rPr lang="en-US" sz="2800" i="1" dirty="0">
                <a:solidFill>
                  <a:schemeClr val="tx1"/>
                </a:solidFill>
              </a:rPr>
              <a:t>Glory to God </a:t>
            </a:r>
            <a:r>
              <a:rPr lang="en-US" sz="2800" dirty="0">
                <a:solidFill>
                  <a:schemeClr val="tx1"/>
                </a:solidFill>
              </a:rPr>
              <a:t>in the church and in Christ forever!</a:t>
            </a:r>
          </a:p>
          <a:p>
            <a:pPr>
              <a:buNone/>
            </a:pPr>
            <a:r>
              <a:rPr lang="en-US" sz="3200" i="1" dirty="0">
                <a:solidFill>
                  <a:schemeClr val="tx1"/>
                </a:solidFill>
              </a:rPr>
              <a:t>“</a:t>
            </a:r>
            <a:r>
              <a:rPr lang="en-US" sz="3200" b="1" i="1" dirty="0">
                <a:solidFill>
                  <a:schemeClr val="tx1"/>
                </a:solidFill>
              </a:rPr>
              <a:t>Glory</a:t>
            </a:r>
            <a:r>
              <a:rPr lang="en-US" sz="3200" i="1" dirty="0">
                <a:solidFill>
                  <a:schemeClr val="tx1"/>
                </a:solidFill>
              </a:rPr>
              <a:t>” </a:t>
            </a:r>
            <a:r>
              <a:rPr lang="en-US" sz="3200" b="1" dirty="0">
                <a:solidFill>
                  <a:schemeClr val="tx1"/>
                </a:solidFill>
              </a:rPr>
              <a:t>used in two senses</a:t>
            </a:r>
            <a:r>
              <a:rPr lang="en-US" sz="3200" dirty="0">
                <a:solidFill>
                  <a:schemeClr val="tx1"/>
                </a:solidFill>
              </a:rPr>
              <a:t>:</a:t>
            </a:r>
          </a:p>
          <a:p>
            <a:pPr>
              <a:buNone/>
            </a:pPr>
            <a:r>
              <a:rPr lang="en-US" sz="2800" dirty="0">
                <a:solidFill>
                  <a:schemeClr val="tx1"/>
                </a:solidFill>
              </a:rPr>
              <a:t>2. Praise and honor rendered by others because of His greatness. Verse 21</a:t>
            </a:r>
          </a:p>
          <a:p>
            <a:pPr lvl="1"/>
            <a:r>
              <a:rPr lang="en-US" sz="2600" dirty="0">
                <a:solidFill>
                  <a:schemeClr val="tx1"/>
                </a:solidFill>
              </a:rPr>
              <a:t>cf. Revelation 4:8-11</a:t>
            </a:r>
          </a:p>
          <a:p>
            <a:pPr lvl="1"/>
            <a:r>
              <a:rPr lang="en-US" sz="2600" dirty="0">
                <a:solidFill>
                  <a:schemeClr val="tx1"/>
                </a:solidFill>
              </a:rPr>
              <a:t>In this sense, glory should never be given to men!</a:t>
            </a:r>
            <a:br>
              <a:rPr lang="en-US" sz="2600" dirty="0">
                <a:solidFill>
                  <a:schemeClr val="tx1"/>
                </a:solidFill>
              </a:rPr>
            </a:br>
            <a:r>
              <a:rPr lang="en-US" sz="2600" dirty="0">
                <a:solidFill>
                  <a:schemeClr val="tx1"/>
                </a:solidFill>
              </a:rPr>
              <a:t>Psalms 115:1, </a:t>
            </a:r>
            <a:r>
              <a:rPr lang="en-US" sz="2600" i="1" dirty="0">
                <a:solidFill>
                  <a:schemeClr val="tx1"/>
                </a:solidFill>
              </a:rPr>
              <a:t>“Not unto us, O Jehovah, not unto us, but unto thy name give glory, for thy lovingkindness, and for thy truth’s sake.”</a:t>
            </a:r>
            <a:r>
              <a:rPr lang="en-US" sz="2600" dirty="0">
                <a:solidFill>
                  <a:schemeClr val="tx1"/>
                </a:solidFill>
              </a:rPr>
              <a:t> cf. 1 Corinthians 1:29-31</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04800" y="184419"/>
            <a:ext cx="8686800" cy="1323439"/>
          </a:xfrm>
        </p:spPr>
        <p:txBody>
          <a:bodyPr>
            <a:spAutoFit/>
          </a:bodyPr>
          <a:lstStyle/>
          <a:p>
            <a:r>
              <a:rPr lang="en-US" dirty="0">
                <a:solidFill>
                  <a:schemeClr val="tx1"/>
                </a:solidFill>
              </a:rPr>
              <a:t>Closing</a:t>
            </a:r>
            <a:br>
              <a:rPr lang="en-US" dirty="0">
                <a:solidFill>
                  <a:schemeClr val="tx1"/>
                </a:solidFill>
              </a:rPr>
            </a:br>
            <a:r>
              <a:rPr lang="en-US" dirty="0">
                <a:solidFill>
                  <a:schemeClr val="tx1"/>
                </a:solidFill>
              </a:rPr>
              <a:t>Ephesians 3:20-21</a:t>
            </a:r>
          </a:p>
        </p:txBody>
      </p:sp>
      <p:sp>
        <p:nvSpPr>
          <p:cNvPr id="3" name="Content Placeholder 2"/>
          <p:cNvSpPr>
            <a:spLocks noGrp="1"/>
          </p:cNvSpPr>
          <p:nvPr>
            <p:ph idx="1"/>
          </p:nvPr>
        </p:nvSpPr>
        <p:spPr>
          <a:xfrm>
            <a:off x="141403" y="1543052"/>
            <a:ext cx="8850200" cy="5139869"/>
          </a:xfrm>
        </p:spPr>
        <p:txBody>
          <a:bodyPr wrap="square">
            <a:spAutoFit/>
          </a:bodyPr>
          <a:lstStyle/>
          <a:p>
            <a:pPr>
              <a:spcBef>
                <a:spcPts val="0"/>
              </a:spcBef>
              <a:spcAft>
                <a:spcPts val="0"/>
              </a:spcAft>
              <a:buNone/>
            </a:pPr>
            <a:r>
              <a:rPr lang="en-US" sz="2800" dirty="0">
                <a:solidFill>
                  <a:schemeClr val="tx1"/>
                </a:solidFill>
              </a:rPr>
              <a:t>Verse 21 – </a:t>
            </a:r>
            <a:r>
              <a:rPr lang="en-US" sz="2800" i="1" dirty="0">
                <a:solidFill>
                  <a:schemeClr val="tx1"/>
                </a:solidFill>
              </a:rPr>
              <a:t>Glory to God </a:t>
            </a:r>
            <a:r>
              <a:rPr lang="en-US" sz="2800" dirty="0">
                <a:solidFill>
                  <a:schemeClr val="tx1"/>
                </a:solidFill>
              </a:rPr>
              <a:t>in the church and in Christ.</a:t>
            </a:r>
          </a:p>
          <a:p>
            <a:pPr>
              <a:spcBef>
                <a:spcPts val="0"/>
              </a:spcBef>
              <a:spcAft>
                <a:spcPts val="0"/>
              </a:spcAft>
            </a:pPr>
            <a:r>
              <a:rPr lang="en-US" sz="2800" dirty="0">
                <a:solidFill>
                  <a:schemeClr val="tx1"/>
                </a:solidFill>
              </a:rPr>
              <a:t>The church is the means by which Glory is given to God. cf. 2 Thessalonians 1:11-12</a:t>
            </a:r>
          </a:p>
          <a:p>
            <a:pPr lvl="1">
              <a:spcBef>
                <a:spcPts val="0"/>
              </a:spcBef>
              <a:spcAft>
                <a:spcPts val="0"/>
              </a:spcAft>
            </a:pPr>
            <a:r>
              <a:rPr lang="en-US" sz="2600" dirty="0">
                <a:solidFill>
                  <a:schemeClr val="tx1"/>
                </a:solidFill>
              </a:rPr>
              <a:t>	Note: </a:t>
            </a:r>
            <a:r>
              <a:rPr lang="en-US" sz="2600" i="1" dirty="0">
                <a:solidFill>
                  <a:schemeClr val="tx1"/>
                </a:solidFill>
              </a:rPr>
              <a:t>“Church’’ </a:t>
            </a:r>
            <a:r>
              <a:rPr lang="en-US" sz="2600" dirty="0">
                <a:solidFill>
                  <a:schemeClr val="tx1"/>
                </a:solidFill>
              </a:rPr>
              <a:t>is singular indicating that men praise God within the one body (Ephesians 4:4; 1:22-23)</a:t>
            </a:r>
          </a:p>
          <a:p>
            <a:pPr>
              <a:spcBef>
                <a:spcPts val="0"/>
              </a:spcBef>
              <a:spcAft>
                <a:spcPts val="0"/>
              </a:spcAft>
            </a:pPr>
            <a:r>
              <a:rPr lang="en-US" sz="2800" i="1" dirty="0">
                <a:solidFill>
                  <a:schemeClr val="tx1"/>
                </a:solidFill>
              </a:rPr>
              <a:t>“Unto all generations forever and ever.”</a:t>
            </a:r>
          </a:p>
          <a:p>
            <a:pPr lvl="1">
              <a:spcBef>
                <a:spcPts val="0"/>
              </a:spcBef>
              <a:spcAft>
                <a:spcPts val="0"/>
              </a:spcAft>
            </a:pPr>
            <a:r>
              <a:rPr lang="en-US" sz="2600" dirty="0">
                <a:solidFill>
                  <a:schemeClr val="tx1"/>
                </a:solidFill>
              </a:rPr>
              <a:t>Throughout the ages and throughout eternity!</a:t>
            </a:r>
            <a:br>
              <a:rPr lang="en-US" sz="2600" dirty="0">
                <a:solidFill>
                  <a:schemeClr val="tx1"/>
                </a:solidFill>
              </a:rPr>
            </a:br>
            <a:r>
              <a:rPr lang="en-US" sz="2600" dirty="0">
                <a:solidFill>
                  <a:schemeClr val="tx1"/>
                </a:solidFill>
              </a:rPr>
              <a:t>cf. Revelation 5:9-14</a:t>
            </a:r>
          </a:p>
          <a:p>
            <a:pPr>
              <a:spcBef>
                <a:spcPts val="0"/>
              </a:spcBef>
              <a:spcAft>
                <a:spcPts val="0"/>
              </a:spcAft>
              <a:buFont typeface="Wingdings" panose="05000000000000000000" pitchFamily="2" charset="2"/>
              <a:buChar char="Ø"/>
            </a:pPr>
            <a:r>
              <a:rPr lang="en-US" sz="2800" b="1" dirty="0">
                <a:solidFill>
                  <a:schemeClr val="tx1"/>
                </a:solidFill>
              </a:rPr>
              <a:t>The most respectful manner in which we glorify the Father is to respond to His will as revealed in the Gospel.</a:t>
            </a:r>
          </a:p>
          <a:p>
            <a:pPr>
              <a:spcBef>
                <a:spcPts val="0"/>
              </a:spcBef>
              <a:spcAft>
                <a:spcPts val="0"/>
              </a:spcAft>
              <a:buNone/>
            </a:pPr>
            <a:r>
              <a:rPr lang="en-US" sz="2800" dirty="0">
                <a:solidFill>
                  <a:schemeClr val="tx1"/>
                </a:solidFill>
              </a:rPr>
              <a:t>“AMEN!”</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late">
  <a:themeElements>
    <a:clrScheme name="Slate">
      <a:dk1>
        <a:sysClr val="windowText" lastClr="000000"/>
      </a:dk1>
      <a:lt1>
        <a:sysClr val="window" lastClr="FFFFFF"/>
      </a:lt1>
      <a:dk2>
        <a:srgbClr val="212123"/>
      </a:dk2>
      <a:lt2>
        <a:srgbClr val="DADADA"/>
      </a:lt2>
      <a:accent1>
        <a:srgbClr val="BC451B"/>
      </a:accent1>
      <a:accent2>
        <a:srgbClr val="D3BA68"/>
      </a:accent2>
      <a:accent3>
        <a:srgbClr val="BB8640"/>
      </a:accent3>
      <a:accent4>
        <a:srgbClr val="AD9277"/>
      </a:accent4>
      <a:accent5>
        <a:srgbClr val="A55A43"/>
      </a:accent5>
      <a:accent6>
        <a:srgbClr val="AD9D7B"/>
      </a:accent6>
      <a:hlink>
        <a:srgbClr val="E98052"/>
      </a:hlink>
      <a:folHlink>
        <a:srgbClr val="F4B69B"/>
      </a:folHlink>
    </a:clrScheme>
    <a:fontScheme name="Slate">
      <a:majorFont>
        <a:latin typeface="Calisto MT" panose="02040603050505030304"/>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alisto MT" panose="02040603050505030304"/>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late">
      <a:fillStyleLst>
        <a:solidFill>
          <a:schemeClr val="phClr"/>
        </a:solidFill>
        <a:gradFill rotWithShape="1">
          <a:gsLst>
            <a:gs pos="0">
              <a:schemeClr val="phClr">
                <a:tint val="60000"/>
                <a:lumMod val="110000"/>
              </a:schemeClr>
            </a:gs>
            <a:gs pos="100000">
              <a:schemeClr val="phClr">
                <a:tint val="88000"/>
              </a:schemeClr>
            </a:gs>
          </a:gsLst>
          <a:lin ang="5400000" scaled="0"/>
        </a:gradFill>
        <a:gradFill rotWithShape="1">
          <a:gsLst>
            <a:gs pos="0">
              <a:schemeClr val="phClr">
                <a:tint val="96000"/>
                <a:lumMod val="104000"/>
              </a:schemeClr>
            </a:gs>
            <a:gs pos="100000">
              <a:schemeClr val="phClr">
                <a:shade val="90000"/>
                <a:lumMod val="90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63500" dist="25400" dir="5400000" rotWithShape="0">
              <a:srgbClr val="000000">
                <a:alpha val="60000"/>
              </a:srgbClr>
            </a:outerShdw>
          </a:effectLst>
        </a:effectStyle>
        <a:effectStyle>
          <a:effectLst>
            <a:outerShdw blurRad="76200" dist="38100" dir="5400000" rotWithShape="0">
              <a:srgbClr val="000000">
                <a:alpha val="75000"/>
              </a:srgbClr>
            </a:outerShdw>
          </a:effectLst>
          <a:scene3d>
            <a:camera prst="orthographicFront">
              <a:rot lat="0" lon="0" rev="0"/>
            </a:camera>
            <a:lightRig rig="threePt" dir="t">
              <a:rot lat="0" lon="0" rev="1200000"/>
            </a:lightRig>
          </a:scene3d>
          <a:sp3d>
            <a:bevelT w="63500" h="25400" prst="hardEdge"/>
          </a:sp3d>
        </a:effectStyle>
      </a:effectStyleLst>
      <a:bgFillStyleLst>
        <a:solidFill>
          <a:schemeClr val="phClr"/>
        </a:solidFill>
        <a:solidFill>
          <a:schemeClr val="phClr"/>
        </a:solidFill>
        <a:blipFill rotWithShape="1">
          <a:blip xmlns:r="http://schemas.openxmlformats.org/officeDocument/2006/relationships" r:embed="rId1">
            <a:duotone>
              <a:schemeClr val="phClr">
                <a:shade val="80000"/>
                <a:lumMod val="80000"/>
              </a:schemeClr>
              <a:schemeClr val="phClr">
                <a:tint val="98000"/>
              </a:schemeClr>
            </a:duotone>
          </a:blip>
          <a:stretch/>
        </a:blipFill>
      </a:bgFillStyleLst>
    </a:fmtScheme>
  </a:themeElements>
  <a:objectDefaults/>
  <a:extraClrSchemeLst/>
  <a:extLst>
    <a:ext uri="{05A4C25C-085E-4340-85A3-A5531E510DB2}">
      <thm15:themeFamily xmlns:thm15="http://schemas.microsoft.com/office/thememl/2012/main" name="Slate" id="{C3F70B94-7CE9-428E-ADC1-3269CC2C3385}" vid="{3F2DE9A5-64E6-437C-A389-CC4477E817E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Slate</Template>
  <TotalTime>38</TotalTime>
  <Words>853</Words>
  <Application>Microsoft Office PowerPoint</Application>
  <PresentationFormat>On-screen Show (4:3)</PresentationFormat>
  <Paragraphs>63</Paragraphs>
  <Slides>10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Calibri</vt:lpstr>
      <vt:lpstr>Calisto MT</vt:lpstr>
      <vt:lpstr>Wingdings</vt:lpstr>
      <vt:lpstr>Wingdings 2</vt:lpstr>
      <vt:lpstr>Slate</vt:lpstr>
      <vt:lpstr>Paul’s Second Prayer For The Ephesians (Conclusion)</vt:lpstr>
      <vt:lpstr>Paul’s Second Prayer For The Ephesians Ephesians 3:14-21</vt:lpstr>
      <vt:lpstr>Closing Ephesians 3:20-21</vt:lpstr>
      <vt:lpstr>Closing Ephesians 3:20-21</vt:lpstr>
      <vt:lpstr>Closing Ephesians 3:20-21</vt:lpstr>
      <vt:lpstr>Closing Ephesians 3:20-21</vt:lpstr>
      <vt:lpstr>Closing Ephesians 3:20-21</vt:lpstr>
      <vt:lpstr>Closing Ephesians 3:20-21</vt:lpstr>
      <vt:lpstr>Closing Ephesians 3:20-21</vt:lpstr>
      <vt:lpstr>Conclusion: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Paul's Second Prayer For The Ephesians (Part 2)</dc:title>
  <dc:creator>Micky Galloway</dc:creator>
  <cp:lastModifiedBy>Richard Lidh</cp:lastModifiedBy>
  <cp:revision>8</cp:revision>
  <cp:lastPrinted>2021-08-23T03:28:37Z</cp:lastPrinted>
  <dcterms:created xsi:type="dcterms:W3CDTF">2021-08-22T01:04:20Z</dcterms:created>
  <dcterms:modified xsi:type="dcterms:W3CDTF">2021-08-23T03:28:40Z</dcterms:modified>
</cp:coreProperties>
</file>